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8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448" r:id="rId3"/>
    <p:sldId id="418" r:id="rId4"/>
    <p:sldId id="424" r:id="rId5"/>
    <p:sldId id="433" r:id="rId6"/>
    <p:sldId id="436" r:id="rId7"/>
    <p:sldId id="437" r:id="rId8"/>
    <p:sldId id="415" r:id="rId9"/>
    <p:sldId id="423" r:id="rId10"/>
    <p:sldId id="420" r:id="rId11"/>
    <p:sldId id="421" r:id="rId12"/>
    <p:sldId id="311" r:id="rId13"/>
    <p:sldId id="326" r:id="rId14"/>
    <p:sldId id="438" r:id="rId15"/>
    <p:sldId id="451" r:id="rId16"/>
    <p:sldId id="446" r:id="rId17"/>
    <p:sldId id="447" r:id="rId18"/>
    <p:sldId id="445" r:id="rId19"/>
    <p:sldId id="393" r:id="rId20"/>
    <p:sldId id="441" r:id="rId21"/>
    <p:sldId id="312" r:id="rId22"/>
    <p:sldId id="440" r:id="rId23"/>
    <p:sldId id="411" r:id="rId24"/>
    <p:sldId id="412" r:id="rId25"/>
    <p:sldId id="389" r:id="rId26"/>
    <p:sldId id="422" r:id="rId27"/>
    <p:sldId id="314" r:id="rId28"/>
    <p:sldId id="439" r:id="rId2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24A804-BC6A-CBBD-8D70-5B2D7F251A28}" name="Wendellyn Reid" initials="WR" userId="06c8f230e7a58d3c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DAC"/>
    <a:srgbClr val="00B6BE"/>
    <a:srgbClr val="FFD757"/>
    <a:srgbClr val="BBEBF1"/>
    <a:srgbClr val="A7EDE6"/>
    <a:srgbClr val="0E3BC1"/>
    <a:srgbClr val="3C298F"/>
    <a:srgbClr val="6600CC"/>
    <a:srgbClr val="6600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CE98B1-DB05-4F04-87C5-9520D511DD76}" v="13" dt="2026-05-06T02:32:27.0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97" autoAdjust="0"/>
    <p:restoredTop sz="91415"/>
  </p:normalViewPr>
  <p:slideViewPr>
    <p:cSldViewPr snapToGrid="0">
      <p:cViewPr varScale="1">
        <p:scale>
          <a:sx n="75" d="100"/>
          <a:sy n="75" d="100"/>
        </p:scale>
        <p:origin x="3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7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ndellyn Reid" userId="06c8f230e7a58d3c" providerId="LiveId" clId="{862D3BDF-3166-4B9E-8C2A-7EB45F16827B}"/>
    <pc:docChg chg="undo custSel addSld delSld modSld sldOrd">
      <pc:chgData name="Wendellyn Reid" userId="06c8f230e7a58d3c" providerId="LiveId" clId="{862D3BDF-3166-4B9E-8C2A-7EB45F16827B}" dt="2026-05-07T14:31:55.341" v="12558" actId="114"/>
      <pc:docMkLst>
        <pc:docMk/>
      </pc:docMkLst>
      <pc:sldChg chg="modSp mod ord">
        <pc:chgData name="Wendellyn Reid" userId="06c8f230e7a58d3c" providerId="LiveId" clId="{862D3BDF-3166-4B9E-8C2A-7EB45F16827B}" dt="2026-05-07T14:23:08.992" v="12503" actId="14100"/>
        <pc:sldMkLst>
          <pc:docMk/>
          <pc:sldMk cId="255492922" sldId="311"/>
        </pc:sldMkLst>
        <pc:spChg chg="mod">
          <ac:chgData name="Wendellyn Reid" userId="06c8f230e7a58d3c" providerId="LiveId" clId="{862D3BDF-3166-4B9E-8C2A-7EB45F16827B}" dt="2026-05-07T14:09:02.130" v="12457" actId="122"/>
          <ac:spMkLst>
            <pc:docMk/>
            <pc:sldMk cId="255492922" sldId="311"/>
            <ac:spMk id="2" creationId="{DFB16CB4-77E4-697D-F6A6-6A1A79D8EF88}"/>
          </ac:spMkLst>
        </pc:spChg>
        <pc:spChg chg="mod">
          <ac:chgData name="Wendellyn Reid" userId="06c8f230e7a58d3c" providerId="LiveId" clId="{862D3BDF-3166-4B9E-8C2A-7EB45F16827B}" dt="2026-05-07T14:23:08.992" v="12503" actId="14100"/>
          <ac:spMkLst>
            <pc:docMk/>
            <pc:sldMk cId="255492922" sldId="311"/>
            <ac:spMk id="3" creationId="{8AEA4BE9-0C85-80DE-F1C4-5920A2C9437E}"/>
          </ac:spMkLst>
        </pc:spChg>
        <pc:spChg chg="mod">
          <ac:chgData name="Wendellyn Reid" userId="06c8f230e7a58d3c" providerId="LiveId" clId="{862D3BDF-3166-4B9E-8C2A-7EB45F16827B}" dt="2026-04-26T19:49:59.307" v="3347" actId="20577"/>
          <ac:spMkLst>
            <pc:docMk/>
            <pc:sldMk cId="255492922" sldId="311"/>
            <ac:spMk id="5" creationId="{089DF463-1EEE-2091-00CF-C21673EC3414}"/>
          </ac:spMkLst>
        </pc:spChg>
      </pc:sldChg>
      <pc:sldChg chg="modSp mod ord">
        <pc:chgData name="Wendellyn Reid" userId="06c8f230e7a58d3c" providerId="LiveId" clId="{862D3BDF-3166-4B9E-8C2A-7EB45F16827B}" dt="2026-05-07T14:27:52.061" v="12529" actId="14100"/>
        <pc:sldMkLst>
          <pc:docMk/>
          <pc:sldMk cId="3166609128" sldId="312"/>
        </pc:sldMkLst>
        <pc:spChg chg="mod">
          <ac:chgData name="Wendellyn Reid" userId="06c8f230e7a58d3c" providerId="LiveId" clId="{862D3BDF-3166-4B9E-8C2A-7EB45F16827B}" dt="2026-05-07T14:10:26.251" v="12478" actId="20577"/>
          <ac:spMkLst>
            <pc:docMk/>
            <pc:sldMk cId="3166609128" sldId="312"/>
            <ac:spMk id="2" creationId="{DFB16CB4-77E4-697D-F6A6-6A1A79D8EF88}"/>
          </ac:spMkLst>
        </pc:spChg>
        <pc:spChg chg="mod">
          <ac:chgData name="Wendellyn Reid" userId="06c8f230e7a58d3c" providerId="LiveId" clId="{862D3BDF-3166-4B9E-8C2A-7EB45F16827B}" dt="2026-05-06T02:43:33.389" v="12190" actId="20577"/>
          <ac:spMkLst>
            <pc:docMk/>
            <pc:sldMk cId="3166609128" sldId="312"/>
            <ac:spMk id="3" creationId="{8AEA4BE9-0C85-80DE-F1C4-5920A2C9437E}"/>
          </ac:spMkLst>
        </pc:spChg>
        <pc:spChg chg="mod">
          <ac:chgData name="Wendellyn Reid" userId="06c8f230e7a58d3c" providerId="LiveId" clId="{862D3BDF-3166-4B9E-8C2A-7EB45F16827B}" dt="2026-04-26T19:49:13.507" v="3314" actId="20577"/>
          <ac:spMkLst>
            <pc:docMk/>
            <pc:sldMk cId="3166609128" sldId="312"/>
            <ac:spMk id="4" creationId="{EB5A7AA7-1DD3-5CA2-38E1-E45505611880}"/>
          </ac:spMkLst>
        </pc:spChg>
        <pc:spChg chg="mod">
          <ac:chgData name="Wendellyn Reid" userId="06c8f230e7a58d3c" providerId="LiveId" clId="{862D3BDF-3166-4B9E-8C2A-7EB45F16827B}" dt="2026-05-07T14:27:40.336" v="12527" actId="14100"/>
          <ac:spMkLst>
            <pc:docMk/>
            <pc:sldMk cId="3166609128" sldId="312"/>
            <ac:spMk id="7" creationId="{D4C2C486-4F05-A4DE-2C44-215868A506ED}"/>
          </ac:spMkLst>
        </pc:spChg>
        <pc:spChg chg="mod">
          <ac:chgData name="Wendellyn Reid" userId="06c8f230e7a58d3c" providerId="LiveId" clId="{862D3BDF-3166-4B9E-8C2A-7EB45F16827B}" dt="2026-05-07T14:27:46.697" v="12528" actId="14100"/>
          <ac:spMkLst>
            <pc:docMk/>
            <pc:sldMk cId="3166609128" sldId="312"/>
            <ac:spMk id="9" creationId="{5606C797-7A2A-2E1B-CACC-0025010EF8EB}"/>
          </ac:spMkLst>
        </pc:spChg>
        <pc:spChg chg="mod">
          <ac:chgData name="Wendellyn Reid" userId="06c8f230e7a58d3c" providerId="LiveId" clId="{862D3BDF-3166-4B9E-8C2A-7EB45F16827B}" dt="2026-05-07T14:27:52.061" v="12529" actId="14100"/>
          <ac:spMkLst>
            <pc:docMk/>
            <pc:sldMk cId="3166609128" sldId="312"/>
            <ac:spMk id="10" creationId="{5135AF56-E1D9-53CE-BD25-14714700DEDA}"/>
          </ac:spMkLst>
        </pc:spChg>
      </pc:sldChg>
      <pc:sldChg chg="modSp mod">
        <pc:chgData name="Wendellyn Reid" userId="06c8f230e7a58d3c" providerId="LiveId" clId="{862D3BDF-3166-4B9E-8C2A-7EB45F16827B}" dt="2026-05-07T14:11:12.707" v="12484" actId="207"/>
        <pc:sldMkLst>
          <pc:docMk/>
          <pc:sldMk cId="1006425022" sldId="314"/>
        </pc:sldMkLst>
        <pc:spChg chg="mod">
          <ac:chgData name="Wendellyn Reid" userId="06c8f230e7a58d3c" providerId="LiveId" clId="{862D3BDF-3166-4B9E-8C2A-7EB45F16827B}" dt="2026-05-07T14:11:12.707" v="12484" actId="207"/>
          <ac:spMkLst>
            <pc:docMk/>
            <pc:sldMk cId="1006425022" sldId="314"/>
            <ac:spMk id="2" creationId="{DFB16CB4-77E4-697D-F6A6-6A1A79D8EF88}"/>
          </ac:spMkLst>
        </pc:spChg>
        <pc:spChg chg="mod">
          <ac:chgData name="Wendellyn Reid" userId="06c8f230e7a58d3c" providerId="LiveId" clId="{862D3BDF-3166-4B9E-8C2A-7EB45F16827B}" dt="2026-05-03T23:34:42.772" v="7904" actId="20577"/>
          <ac:spMkLst>
            <pc:docMk/>
            <pc:sldMk cId="1006425022" sldId="314"/>
            <ac:spMk id="3" creationId="{8AEA4BE9-0C85-80DE-F1C4-5920A2C9437E}"/>
          </ac:spMkLst>
        </pc:spChg>
        <pc:spChg chg="mod">
          <ac:chgData name="Wendellyn Reid" userId="06c8f230e7a58d3c" providerId="LiveId" clId="{862D3BDF-3166-4B9E-8C2A-7EB45F16827B}" dt="2026-04-26T19:50:47.866" v="3372" actId="20577"/>
          <ac:spMkLst>
            <pc:docMk/>
            <pc:sldMk cId="1006425022" sldId="314"/>
            <ac:spMk id="4" creationId="{F60A9165-86CF-D57F-951A-592D0D3AA5CC}"/>
          </ac:spMkLst>
        </pc:spChg>
      </pc:sldChg>
      <pc:sldChg chg="modSp mod">
        <pc:chgData name="Wendellyn Reid" userId="06c8f230e7a58d3c" providerId="LiveId" clId="{862D3BDF-3166-4B9E-8C2A-7EB45F16827B}" dt="2026-05-07T14:25:49.162" v="12521" actId="207"/>
        <pc:sldMkLst>
          <pc:docMk/>
          <pc:sldMk cId="995764045" sldId="326"/>
        </pc:sldMkLst>
        <pc:spChg chg="mod">
          <ac:chgData name="Wendellyn Reid" userId="06c8f230e7a58d3c" providerId="LiveId" clId="{862D3BDF-3166-4B9E-8C2A-7EB45F16827B}" dt="2026-05-07T14:09:10.875" v="12458" actId="207"/>
          <ac:spMkLst>
            <pc:docMk/>
            <pc:sldMk cId="995764045" sldId="326"/>
            <ac:spMk id="2" creationId="{DFB16CB4-77E4-697D-F6A6-6A1A79D8EF88}"/>
          </ac:spMkLst>
        </pc:spChg>
        <pc:spChg chg="mod">
          <ac:chgData name="Wendellyn Reid" userId="06c8f230e7a58d3c" providerId="LiveId" clId="{862D3BDF-3166-4B9E-8C2A-7EB45F16827B}" dt="2026-04-26T20:14:32.769" v="4098" actId="20577"/>
          <ac:spMkLst>
            <pc:docMk/>
            <pc:sldMk cId="995764045" sldId="326"/>
            <ac:spMk id="4" creationId="{2C605E72-380E-BB60-55ED-17C58E04E465}"/>
          </ac:spMkLst>
        </pc:spChg>
        <pc:spChg chg="mod">
          <ac:chgData name="Wendellyn Reid" userId="06c8f230e7a58d3c" providerId="LiveId" clId="{862D3BDF-3166-4B9E-8C2A-7EB45F16827B}" dt="2026-05-07T14:25:30.551" v="12518" actId="207"/>
          <ac:spMkLst>
            <pc:docMk/>
            <pc:sldMk cId="995764045" sldId="326"/>
            <ac:spMk id="5" creationId="{31D9AD30-2518-5686-A8F9-C542520BA6CC}"/>
          </ac:spMkLst>
        </pc:spChg>
        <pc:spChg chg="mod">
          <ac:chgData name="Wendellyn Reid" userId="06c8f230e7a58d3c" providerId="LiveId" clId="{862D3BDF-3166-4B9E-8C2A-7EB45F16827B}" dt="2026-05-07T14:25:37.042" v="12519" actId="207"/>
          <ac:spMkLst>
            <pc:docMk/>
            <pc:sldMk cId="995764045" sldId="326"/>
            <ac:spMk id="6" creationId="{F1A27CFD-8EDB-D46C-5605-392CA7B244AD}"/>
          </ac:spMkLst>
        </pc:spChg>
        <pc:spChg chg="mod">
          <ac:chgData name="Wendellyn Reid" userId="06c8f230e7a58d3c" providerId="LiveId" clId="{862D3BDF-3166-4B9E-8C2A-7EB45F16827B}" dt="2026-05-07T14:25:49.162" v="12521" actId="207"/>
          <ac:spMkLst>
            <pc:docMk/>
            <pc:sldMk cId="995764045" sldId="326"/>
            <ac:spMk id="7" creationId="{2E40170D-3467-FED6-DD04-BD1A829540C9}"/>
          </ac:spMkLst>
        </pc:spChg>
      </pc:sldChg>
      <pc:sldChg chg="modSp del mod">
        <pc:chgData name="Wendellyn Reid" userId="06c8f230e7a58d3c" providerId="LiveId" clId="{862D3BDF-3166-4B9E-8C2A-7EB45F16827B}" dt="2026-05-06T02:46:02.515" v="12238" actId="2696"/>
        <pc:sldMkLst>
          <pc:docMk/>
          <pc:sldMk cId="3141234436" sldId="388"/>
        </pc:sldMkLst>
      </pc:sldChg>
      <pc:sldChg chg="addSp delSp modSp mod">
        <pc:chgData name="Wendellyn Reid" userId="06c8f230e7a58d3c" providerId="LiveId" clId="{862D3BDF-3166-4B9E-8C2A-7EB45F16827B}" dt="2026-05-07T14:31:55.341" v="12558" actId="114"/>
        <pc:sldMkLst>
          <pc:docMk/>
          <pc:sldMk cId="3034562875" sldId="389"/>
        </pc:sldMkLst>
        <pc:spChg chg="mod">
          <ac:chgData name="Wendellyn Reid" userId="06c8f230e7a58d3c" providerId="LiveId" clId="{862D3BDF-3166-4B9E-8C2A-7EB45F16827B}" dt="2026-05-07T14:31:31.996" v="12555" actId="255"/>
          <ac:spMkLst>
            <pc:docMk/>
            <pc:sldMk cId="3034562875" sldId="389"/>
            <ac:spMk id="3" creationId="{D26826E2-9B46-D3FB-4555-6DE50D7AEF1C}"/>
          </ac:spMkLst>
        </pc:spChg>
        <pc:spChg chg="mod">
          <ac:chgData name="Wendellyn Reid" userId="06c8f230e7a58d3c" providerId="LiveId" clId="{862D3BDF-3166-4B9E-8C2A-7EB45F16827B}" dt="2026-05-07T14:31:40.395" v="12556" actId="255"/>
          <ac:spMkLst>
            <pc:docMk/>
            <pc:sldMk cId="3034562875" sldId="389"/>
            <ac:spMk id="4" creationId="{C615FC2F-3357-4F01-F14F-9765E472C49E}"/>
          </ac:spMkLst>
        </pc:spChg>
        <pc:spChg chg="mod">
          <ac:chgData name="Wendellyn Reid" userId="06c8f230e7a58d3c" providerId="LiveId" clId="{862D3BDF-3166-4B9E-8C2A-7EB45F16827B}" dt="2026-05-07T14:31:46.097" v="12557" actId="113"/>
          <ac:spMkLst>
            <pc:docMk/>
            <pc:sldMk cId="3034562875" sldId="389"/>
            <ac:spMk id="6" creationId="{41BD7444-5C0F-D46F-8943-5B7BE5A29107}"/>
          </ac:spMkLst>
        </pc:spChg>
        <pc:spChg chg="add mod">
          <ac:chgData name="Wendellyn Reid" userId="06c8f230e7a58d3c" providerId="LiveId" clId="{862D3BDF-3166-4B9E-8C2A-7EB45F16827B}" dt="2026-05-07T14:11:04.273" v="12483" actId="2711"/>
          <ac:spMkLst>
            <pc:docMk/>
            <pc:sldMk cId="3034562875" sldId="389"/>
            <ac:spMk id="8" creationId="{2775CB21-6F0E-DCA5-4D32-B8EB8F145444}"/>
          </ac:spMkLst>
        </pc:spChg>
        <pc:spChg chg="mod">
          <ac:chgData name="Wendellyn Reid" userId="06c8f230e7a58d3c" providerId="LiveId" clId="{862D3BDF-3166-4B9E-8C2A-7EB45F16827B}" dt="2026-05-07T14:31:55.341" v="12558" actId="114"/>
          <ac:spMkLst>
            <pc:docMk/>
            <pc:sldMk cId="3034562875" sldId="389"/>
            <ac:spMk id="10" creationId="{8A1F3AEA-6F12-D016-FD96-0BFB950592A5}"/>
          </ac:spMkLst>
        </pc:spChg>
      </pc:sldChg>
      <pc:sldChg chg="modSp mod">
        <pc:chgData name="Wendellyn Reid" userId="06c8f230e7a58d3c" providerId="LiveId" clId="{862D3BDF-3166-4B9E-8C2A-7EB45F16827B}" dt="2026-05-02T22:02:50.359" v="5597" actId="207"/>
        <pc:sldMkLst>
          <pc:docMk/>
          <pc:sldMk cId="1924001410" sldId="393"/>
        </pc:sldMkLst>
        <pc:spChg chg="mod">
          <ac:chgData name="Wendellyn Reid" userId="06c8f230e7a58d3c" providerId="LiveId" clId="{862D3BDF-3166-4B9E-8C2A-7EB45F16827B}" dt="2026-05-02T22:02:50.359" v="5597" actId="207"/>
          <ac:spMkLst>
            <pc:docMk/>
            <pc:sldMk cId="1924001410" sldId="393"/>
            <ac:spMk id="2" creationId="{A8704A28-E62C-2E4A-A2A4-AD85CB6126A2}"/>
          </ac:spMkLst>
        </pc:spChg>
      </pc:sldChg>
      <pc:sldChg chg="modSp mod">
        <pc:chgData name="Wendellyn Reid" userId="06c8f230e7a58d3c" providerId="LiveId" clId="{862D3BDF-3166-4B9E-8C2A-7EB45F16827B}" dt="2026-05-07T14:30:58.273" v="12550" actId="255"/>
        <pc:sldMkLst>
          <pc:docMk/>
          <pc:sldMk cId="3958195434" sldId="411"/>
        </pc:sldMkLst>
        <pc:spChg chg="mod">
          <ac:chgData name="Wendellyn Reid" userId="06c8f230e7a58d3c" providerId="LiveId" clId="{862D3BDF-3166-4B9E-8C2A-7EB45F16827B}" dt="2026-05-07T14:10:44.701" v="12480" actId="207"/>
          <ac:spMkLst>
            <pc:docMk/>
            <pc:sldMk cId="3958195434" sldId="411"/>
            <ac:spMk id="2" creationId="{1EB0D21E-D34F-DB89-9651-52F150C0CFB8}"/>
          </ac:spMkLst>
        </pc:spChg>
        <pc:spChg chg="mod">
          <ac:chgData name="Wendellyn Reid" userId="06c8f230e7a58d3c" providerId="LiveId" clId="{862D3BDF-3166-4B9E-8C2A-7EB45F16827B}" dt="2026-05-07T14:30:50.954" v="12549" actId="255"/>
          <ac:spMkLst>
            <pc:docMk/>
            <pc:sldMk cId="3958195434" sldId="411"/>
            <ac:spMk id="3" creationId="{0518AD40-BE7E-7B36-E025-E3698C6625D9}"/>
          </ac:spMkLst>
        </pc:spChg>
        <pc:spChg chg="mod">
          <ac:chgData name="Wendellyn Reid" userId="06c8f230e7a58d3c" providerId="LiveId" clId="{862D3BDF-3166-4B9E-8C2A-7EB45F16827B}" dt="2026-05-07T14:30:58.273" v="12550" actId="255"/>
          <ac:spMkLst>
            <pc:docMk/>
            <pc:sldMk cId="3958195434" sldId="411"/>
            <ac:spMk id="4" creationId="{B98B2DF7-8338-F27A-B023-2F7C85368AF5}"/>
          </ac:spMkLst>
        </pc:spChg>
        <pc:spChg chg="mod">
          <ac:chgData name="Wendellyn Reid" userId="06c8f230e7a58d3c" providerId="LiveId" clId="{862D3BDF-3166-4B9E-8C2A-7EB45F16827B}" dt="2026-04-25T21:47:28.488" v="2252" actId="20577"/>
          <ac:spMkLst>
            <pc:docMk/>
            <pc:sldMk cId="3958195434" sldId="411"/>
            <ac:spMk id="5" creationId="{D237EB49-6E03-C0DA-43AE-6B55F19A8BBF}"/>
          </ac:spMkLst>
        </pc:spChg>
        <pc:spChg chg="mod">
          <ac:chgData name="Wendellyn Reid" userId="06c8f230e7a58d3c" providerId="LiveId" clId="{862D3BDF-3166-4B9E-8C2A-7EB45F16827B}" dt="2026-04-25T21:48:08.364" v="2285" actId="20577"/>
          <ac:spMkLst>
            <pc:docMk/>
            <pc:sldMk cId="3958195434" sldId="411"/>
            <ac:spMk id="6" creationId="{F307B08D-5EFA-DEAF-7696-A1D0036CBDC7}"/>
          </ac:spMkLst>
        </pc:spChg>
      </pc:sldChg>
      <pc:sldChg chg="modSp mod">
        <pc:chgData name="Wendellyn Reid" userId="06c8f230e7a58d3c" providerId="LiveId" clId="{862D3BDF-3166-4B9E-8C2A-7EB45F16827B}" dt="2026-05-07T14:31:22.861" v="12554" actId="255"/>
        <pc:sldMkLst>
          <pc:docMk/>
          <pc:sldMk cId="3279731021" sldId="412"/>
        </pc:sldMkLst>
        <pc:spChg chg="mod">
          <ac:chgData name="Wendellyn Reid" userId="06c8f230e7a58d3c" providerId="LiveId" clId="{862D3BDF-3166-4B9E-8C2A-7EB45F16827B}" dt="2026-05-07T14:10:51.569" v="12481" actId="207"/>
          <ac:spMkLst>
            <pc:docMk/>
            <pc:sldMk cId="3279731021" sldId="412"/>
            <ac:spMk id="2" creationId="{8628CBAE-EA30-1E5D-CF43-728CAC50AAF0}"/>
          </ac:spMkLst>
        </pc:spChg>
        <pc:spChg chg="mod">
          <ac:chgData name="Wendellyn Reid" userId="06c8f230e7a58d3c" providerId="LiveId" clId="{862D3BDF-3166-4B9E-8C2A-7EB45F16827B}" dt="2026-05-07T14:31:13.916" v="12553" actId="255"/>
          <ac:spMkLst>
            <pc:docMk/>
            <pc:sldMk cId="3279731021" sldId="412"/>
            <ac:spMk id="3" creationId="{0AC6310F-52B2-CB6D-7602-95F607D200E5}"/>
          </ac:spMkLst>
        </pc:spChg>
        <pc:spChg chg="mod">
          <ac:chgData name="Wendellyn Reid" userId="06c8f230e7a58d3c" providerId="LiveId" clId="{862D3BDF-3166-4B9E-8C2A-7EB45F16827B}" dt="2026-05-07T14:31:22.861" v="12554" actId="255"/>
          <ac:spMkLst>
            <pc:docMk/>
            <pc:sldMk cId="3279731021" sldId="412"/>
            <ac:spMk id="4" creationId="{126F3B7C-B558-9F7C-AF52-AEE35CC9966C}"/>
          </ac:spMkLst>
        </pc:spChg>
        <pc:spChg chg="mod">
          <ac:chgData name="Wendellyn Reid" userId="06c8f230e7a58d3c" providerId="LiveId" clId="{862D3BDF-3166-4B9E-8C2A-7EB45F16827B}" dt="2026-04-25T21:48:31.242" v="2291" actId="20577"/>
          <ac:spMkLst>
            <pc:docMk/>
            <pc:sldMk cId="3279731021" sldId="412"/>
            <ac:spMk id="5" creationId="{36DD9267-7912-D89F-2B40-83BBDCA6FCB9}"/>
          </ac:spMkLst>
        </pc:spChg>
      </pc:sldChg>
      <pc:sldChg chg="addSp delSp modSp mod">
        <pc:chgData name="Wendellyn Reid" userId="06c8f230e7a58d3c" providerId="LiveId" clId="{862D3BDF-3166-4B9E-8C2A-7EB45F16827B}" dt="2026-05-07T14:21:02.579" v="12492" actId="14100"/>
        <pc:sldMkLst>
          <pc:docMk/>
          <pc:sldMk cId="317492202" sldId="415"/>
        </pc:sldMkLst>
        <pc:spChg chg="mod">
          <ac:chgData name="Wendellyn Reid" userId="06c8f230e7a58d3c" providerId="LiveId" clId="{862D3BDF-3166-4B9E-8C2A-7EB45F16827B}" dt="2026-05-07T14:08:09.113" v="12449" actId="207"/>
          <ac:spMkLst>
            <pc:docMk/>
            <pc:sldMk cId="317492202" sldId="415"/>
            <ac:spMk id="2" creationId="{80522799-53FC-344D-C3AA-DE07CB51890F}"/>
          </ac:spMkLst>
        </pc:spChg>
        <pc:spChg chg="mod">
          <ac:chgData name="Wendellyn Reid" userId="06c8f230e7a58d3c" providerId="LiveId" clId="{862D3BDF-3166-4B9E-8C2A-7EB45F16827B}" dt="2026-05-03T23:10:26.120" v="7084" actId="20577"/>
          <ac:spMkLst>
            <pc:docMk/>
            <pc:sldMk cId="317492202" sldId="415"/>
            <ac:spMk id="3" creationId="{41513EEA-92B6-A1EA-AF7B-4EAB03AD087E}"/>
          </ac:spMkLst>
        </pc:spChg>
        <pc:spChg chg="mod">
          <ac:chgData name="Wendellyn Reid" userId="06c8f230e7a58d3c" providerId="LiveId" clId="{862D3BDF-3166-4B9E-8C2A-7EB45F16827B}" dt="2026-05-07T14:20:55.056" v="12491" actId="255"/>
          <ac:spMkLst>
            <pc:docMk/>
            <pc:sldMk cId="317492202" sldId="415"/>
            <ac:spMk id="4" creationId="{1690842B-4D16-EDAA-1B77-3E3A10264A81}"/>
          </ac:spMkLst>
        </pc:spChg>
        <pc:spChg chg="mod">
          <ac:chgData name="Wendellyn Reid" userId="06c8f230e7a58d3c" providerId="LiveId" clId="{862D3BDF-3166-4B9E-8C2A-7EB45F16827B}" dt="2026-05-07T01:56:41.934" v="12284" actId="115"/>
          <ac:spMkLst>
            <pc:docMk/>
            <pc:sldMk cId="317492202" sldId="415"/>
            <ac:spMk id="5" creationId="{1922ECD2-5F10-2110-1B36-4BD83D6E15CD}"/>
          </ac:spMkLst>
        </pc:spChg>
        <pc:spChg chg="mod">
          <ac:chgData name="Wendellyn Reid" userId="06c8f230e7a58d3c" providerId="LiveId" clId="{862D3BDF-3166-4B9E-8C2A-7EB45F16827B}" dt="2026-05-07T14:21:02.579" v="12492" actId="14100"/>
          <ac:spMkLst>
            <pc:docMk/>
            <pc:sldMk cId="317492202" sldId="415"/>
            <ac:spMk id="6" creationId="{5DC36261-BFEA-E8DF-BF2F-0EE8F41A2886}"/>
          </ac:spMkLst>
        </pc:spChg>
      </pc:sldChg>
      <pc:sldChg chg="addSp delSp modSp mod modNotesTx">
        <pc:chgData name="Wendellyn Reid" userId="06c8f230e7a58d3c" providerId="LiveId" clId="{862D3BDF-3166-4B9E-8C2A-7EB45F16827B}" dt="2026-05-07T14:19:31.047" v="12486" actId="255"/>
        <pc:sldMkLst>
          <pc:docMk/>
          <pc:sldMk cId="1064183955" sldId="418"/>
        </pc:sldMkLst>
        <pc:spChg chg="mod">
          <ac:chgData name="Wendellyn Reid" userId="06c8f230e7a58d3c" providerId="LiveId" clId="{862D3BDF-3166-4B9E-8C2A-7EB45F16827B}" dt="2026-05-07T14:07:35.005" v="12444" actId="207"/>
          <ac:spMkLst>
            <pc:docMk/>
            <pc:sldMk cId="1064183955" sldId="418"/>
            <ac:spMk id="2" creationId="{6856A7F6-6075-4BE6-0413-FD30BAAFDABE}"/>
          </ac:spMkLst>
        </pc:spChg>
        <pc:spChg chg="mod">
          <ac:chgData name="Wendellyn Reid" userId="06c8f230e7a58d3c" providerId="LiveId" clId="{862D3BDF-3166-4B9E-8C2A-7EB45F16827B}" dt="2026-05-07T14:19:31.047" v="12486" actId="255"/>
          <ac:spMkLst>
            <pc:docMk/>
            <pc:sldMk cId="1064183955" sldId="418"/>
            <ac:spMk id="6" creationId="{02DC04FC-BF03-54C4-A0DF-293101CA0DD2}"/>
          </ac:spMkLst>
        </pc:spChg>
        <pc:spChg chg="mod">
          <ac:chgData name="Wendellyn Reid" userId="06c8f230e7a58d3c" providerId="LiveId" clId="{862D3BDF-3166-4B9E-8C2A-7EB45F16827B}" dt="2026-05-03T23:57:52.363" v="7934" actId="20577"/>
          <ac:spMkLst>
            <pc:docMk/>
            <pc:sldMk cId="1064183955" sldId="418"/>
            <ac:spMk id="8" creationId="{D0688348-688A-322B-5876-2CA042445278}"/>
          </ac:spMkLst>
        </pc:spChg>
        <pc:spChg chg="mod">
          <ac:chgData name="Wendellyn Reid" userId="06c8f230e7a58d3c" providerId="LiveId" clId="{862D3BDF-3166-4B9E-8C2A-7EB45F16827B}" dt="2026-05-03T23:57:57.140" v="7935" actId="20577"/>
          <ac:spMkLst>
            <pc:docMk/>
            <pc:sldMk cId="1064183955" sldId="418"/>
            <ac:spMk id="10" creationId="{4C02EA6A-C8E1-25A9-63A7-3AE5A8AD0EDE}"/>
          </ac:spMkLst>
        </pc:spChg>
        <pc:spChg chg="add mod">
          <ac:chgData name="Wendellyn Reid" userId="06c8f230e7a58d3c" providerId="LiveId" clId="{862D3BDF-3166-4B9E-8C2A-7EB45F16827B}" dt="2026-04-26T19:30:37.432" v="2704" actId="20577"/>
          <ac:spMkLst>
            <pc:docMk/>
            <pc:sldMk cId="1064183955" sldId="418"/>
            <ac:spMk id="16" creationId="{AA1CB4E6-C24D-E3C5-A8F9-464CB4943E04}"/>
          </ac:spMkLst>
        </pc:spChg>
      </pc:sldChg>
      <pc:sldChg chg="modSp mod">
        <pc:chgData name="Wendellyn Reid" userId="06c8f230e7a58d3c" providerId="LiveId" clId="{862D3BDF-3166-4B9E-8C2A-7EB45F16827B}" dt="2026-05-07T14:22:50.289" v="12501" actId="1076"/>
        <pc:sldMkLst>
          <pc:docMk/>
          <pc:sldMk cId="781497990" sldId="420"/>
        </pc:sldMkLst>
        <pc:spChg chg="mod">
          <ac:chgData name="Wendellyn Reid" userId="06c8f230e7a58d3c" providerId="LiveId" clId="{862D3BDF-3166-4B9E-8C2A-7EB45F16827B}" dt="2026-05-07T14:08:16.203" v="12450" actId="207"/>
          <ac:spMkLst>
            <pc:docMk/>
            <pc:sldMk cId="781497990" sldId="420"/>
            <ac:spMk id="2" creationId="{488D736F-8BD0-4908-D47F-07334727C084}"/>
          </ac:spMkLst>
        </pc:spChg>
        <pc:spChg chg="mod">
          <ac:chgData name="Wendellyn Reid" userId="06c8f230e7a58d3c" providerId="LiveId" clId="{862D3BDF-3166-4B9E-8C2A-7EB45F16827B}" dt="2026-05-03T23:13:12.744" v="7156" actId="20577"/>
          <ac:spMkLst>
            <pc:docMk/>
            <pc:sldMk cId="781497990" sldId="420"/>
            <ac:spMk id="4" creationId="{B14A4756-1BB4-79FA-FD21-1CE9A23AA67A}"/>
          </ac:spMkLst>
        </pc:spChg>
        <pc:spChg chg="mod">
          <ac:chgData name="Wendellyn Reid" userId="06c8f230e7a58d3c" providerId="LiveId" clId="{862D3BDF-3166-4B9E-8C2A-7EB45F16827B}" dt="2026-05-03T23:13:54.553" v="7170" actId="20577"/>
          <ac:spMkLst>
            <pc:docMk/>
            <pc:sldMk cId="781497990" sldId="420"/>
            <ac:spMk id="6" creationId="{B6102675-5728-0BF0-3A78-8BC8D04463A3}"/>
          </ac:spMkLst>
        </pc:spChg>
        <pc:spChg chg="mod">
          <ac:chgData name="Wendellyn Reid" userId="06c8f230e7a58d3c" providerId="LiveId" clId="{862D3BDF-3166-4B9E-8C2A-7EB45F16827B}" dt="2026-05-07T14:21:28.413" v="12493" actId="1076"/>
          <ac:spMkLst>
            <pc:docMk/>
            <pc:sldMk cId="781497990" sldId="420"/>
            <ac:spMk id="7" creationId="{8722608E-0C58-B089-A0C4-66339817D1C0}"/>
          </ac:spMkLst>
        </pc:spChg>
        <pc:spChg chg="mod">
          <ac:chgData name="Wendellyn Reid" userId="06c8f230e7a58d3c" providerId="LiveId" clId="{862D3BDF-3166-4B9E-8C2A-7EB45F16827B}" dt="2026-05-07T14:22:40.483" v="12500" actId="1076"/>
          <ac:spMkLst>
            <pc:docMk/>
            <pc:sldMk cId="781497990" sldId="420"/>
            <ac:spMk id="8" creationId="{54A67B9E-57F5-6D6B-9331-2C0280D7976F}"/>
          </ac:spMkLst>
        </pc:spChg>
        <pc:spChg chg="mod">
          <ac:chgData name="Wendellyn Reid" userId="06c8f230e7a58d3c" providerId="LiveId" clId="{862D3BDF-3166-4B9E-8C2A-7EB45F16827B}" dt="2026-05-07T14:22:50.289" v="12501" actId="1076"/>
          <ac:spMkLst>
            <pc:docMk/>
            <pc:sldMk cId="781497990" sldId="420"/>
            <ac:spMk id="12" creationId="{C2A9BA62-812A-AFD1-5D08-BB6AD143C023}"/>
          </ac:spMkLst>
        </pc:spChg>
      </pc:sldChg>
      <pc:sldChg chg="modSp mod">
        <pc:chgData name="Wendellyn Reid" userId="06c8f230e7a58d3c" providerId="LiveId" clId="{862D3BDF-3166-4B9E-8C2A-7EB45F16827B}" dt="2026-05-07T14:08:46.436" v="12455" actId="20577"/>
        <pc:sldMkLst>
          <pc:docMk/>
          <pc:sldMk cId="356485040" sldId="421"/>
        </pc:sldMkLst>
        <pc:spChg chg="mod">
          <ac:chgData name="Wendellyn Reid" userId="06c8f230e7a58d3c" providerId="LiveId" clId="{862D3BDF-3166-4B9E-8C2A-7EB45F16827B}" dt="2026-04-26T20:17:58.939" v="4200" actId="1076"/>
          <ac:spMkLst>
            <pc:docMk/>
            <pc:sldMk cId="356485040" sldId="421"/>
            <ac:spMk id="2" creationId="{89765049-1E81-9DAA-06C9-90DF55DE8696}"/>
          </ac:spMkLst>
        </pc:spChg>
        <pc:spChg chg="mod">
          <ac:chgData name="Wendellyn Reid" userId="06c8f230e7a58d3c" providerId="LiveId" clId="{862D3BDF-3166-4B9E-8C2A-7EB45F16827B}" dt="2026-05-07T14:08:46.436" v="12455" actId="20577"/>
          <ac:spMkLst>
            <pc:docMk/>
            <pc:sldMk cId="356485040" sldId="421"/>
            <ac:spMk id="3" creationId="{CBC2816B-A89D-8B1E-4A6C-F567C3ADD0D0}"/>
          </ac:spMkLst>
        </pc:spChg>
        <pc:spChg chg="mod">
          <ac:chgData name="Wendellyn Reid" userId="06c8f230e7a58d3c" providerId="LiveId" clId="{862D3BDF-3166-4B9E-8C2A-7EB45F16827B}" dt="2026-04-26T20:16:24.621" v="4168" actId="20577"/>
          <ac:spMkLst>
            <pc:docMk/>
            <pc:sldMk cId="356485040" sldId="421"/>
            <ac:spMk id="19" creationId="{F890E3EA-A3A8-FD0C-2711-EB6905DB4C63}"/>
          </ac:spMkLst>
        </pc:spChg>
        <pc:spChg chg="mod">
          <ac:chgData name="Wendellyn Reid" userId="06c8f230e7a58d3c" providerId="LiveId" clId="{862D3BDF-3166-4B9E-8C2A-7EB45F16827B}" dt="2026-05-03T23:15:30.459" v="7198" actId="20577"/>
          <ac:spMkLst>
            <pc:docMk/>
            <pc:sldMk cId="356485040" sldId="421"/>
            <ac:spMk id="28" creationId="{51794F00-BFCD-E3D7-0DD0-57D6AC68110B}"/>
          </ac:spMkLst>
        </pc:spChg>
        <pc:spChg chg="mod">
          <ac:chgData name="Wendellyn Reid" userId="06c8f230e7a58d3c" providerId="LiveId" clId="{862D3BDF-3166-4B9E-8C2A-7EB45F16827B}" dt="2026-05-03T01:53:13.555" v="6639" actId="20577"/>
          <ac:spMkLst>
            <pc:docMk/>
            <pc:sldMk cId="356485040" sldId="421"/>
            <ac:spMk id="42" creationId="{86E70497-C126-C5E9-4F27-9B43EE301511}"/>
          </ac:spMkLst>
        </pc:spChg>
      </pc:sldChg>
      <pc:sldChg chg="modSp mod">
        <pc:chgData name="Wendellyn Reid" userId="06c8f230e7a58d3c" providerId="LiveId" clId="{862D3BDF-3166-4B9E-8C2A-7EB45F16827B}" dt="2026-05-02T22:05:36.168" v="5630" actId="20577"/>
        <pc:sldMkLst>
          <pc:docMk/>
          <pc:sldMk cId="3929889123" sldId="423"/>
        </pc:sldMkLst>
        <pc:spChg chg="mod">
          <ac:chgData name="Wendellyn Reid" userId="06c8f230e7a58d3c" providerId="LiveId" clId="{862D3BDF-3166-4B9E-8C2A-7EB45F16827B}" dt="2026-05-02T22:05:36.168" v="5630" actId="20577"/>
          <ac:spMkLst>
            <pc:docMk/>
            <pc:sldMk cId="3929889123" sldId="423"/>
            <ac:spMk id="2" creationId="{2CAA5D6A-B45F-26E3-DED5-424629D3034D}"/>
          </ac:spMkLst>
        </pc:spChg>
      </pc:sldChg>
      <pc:sldChg chg="modSp mod">
        <pc:chgData name="Wendellyn Reid" userId="06c8f230e7a58d3c" providerId="LiveId" clId="{862D3BDF-3166-4B9E-8C2A-7EB45F16827B}" dt="2026-05-02T21:59:21.040" v="5569" actId="20577"/>
        <pc:sldMkLst>
          <pc:docMk/>
          <pc:sldMk cId="1741159532" sldId="424"/>
        </pc:sldMkLst>
        <pc:spChg chg="mod">
          <ac:chgData name="Wendellyn Reid" userId="06c8f230e7a58d3c" providerId="LiveId" clId="{862D3BDF-3166-4B9E-8C2A-7EB45F16827B}" dt="2026-05-02T21:59:21.040" v="5569" actId="20577"/>
          <ac:spMkLst>
            <pc:docMk/>
            <pc:sldMk cId="1741159532" sldId="424"/>
            <ac:spMk id="2" creationId="{9A8DE9B2-593D-6DD7-6C84-9596703D7808}"/>
          </ac:spMkLst>
        </pc:spChg>
      </pc:sldChg>
      <pc:sldChg chg="modSp mod">
        <pc:chgData name="Wendellyn Reid" userId="06c8f230e7a58d3c" providerId="LiveId" clId="{862D3BDF-3166-4B9E-8C2A-7EB45F16827B}" dt="2026-05-07T14:07:42.235" v="12445" actId="207"/>
        <pc:sldMkLst>
          <pc:docMk/>
          <pc:sldMk cId="3775979175" sldId="433"/>
        </pc:sldMkLst>
        <pc:spChg chg="mod">
          <ac:chgData name="Wendellyn Reid" userId="06c8f230e7a58d3c" providerId="LiveId" clId="{862D3BDF-3166-4B9E-8C2A-7EB45F16827B}" dt="2026-05-07T14:07:42.235" v="12445" actId="207"/>
          <ac:spMkLst>
            <pc:docMk/>
            <pc:sldMk cId="3775979175" sldId="433"/>
            <ac:spMk id="2" creationId="{6ECE2FB2-A82D-ED28-A9C1-54ACBCAD5A96}"/>
          </ac:spMkLst>
        </pc:spChg>
        <pc:spChg chg="mod">
          <ac:chgData name="Wendellyn Reid" userId="06c8f230e7a58d3c" providerId="LiveId" clId="{862D3BDF-3166-4B9E-8C2A-7EB45F16827B}" dt="2026-05-07T01:55:08.234" v="12263" actId="20577"/>
          <ac:spMkLst>
            <pc:docMk/>
            <pc:sldMk cId="3775979175" sldId="433"/>
            <ac:spMk id="3" creationId="{67AA0DBB-5171-F51D-90B3-EC2FA2DB5101}"/>
          </ac:spMkLst>
        </pc:spChg>
      </pc:sldChg>
      <pc:sldChg chg="modSp mod">
        <pc:chgData name="Wendellyn Reid" userId="06c8f230e7a58d3c" providerId="LiveId" clId="{862D3BDF-3166-4B9E-8C2A-7EB45F16827B}" dt="2026-05-07T14:07:54.573" v="12447" actId="207"/>
        <pc:sldMkLst>
          <pc:docMk/>
          <pc:sldMk cId="3092200286" sldId="436"/>
        </pc:sldMkLst>
        <pc:spChg chg="mod">
          <ac:chgData name="Wendellyn Reid" userId="06c8f230e7a58d3c" providerId="LiveId" clId="{862D3BDF-3166-4B9E-8C2A-7EB45F16827B}" dt="2026-05-07T14:07:54.573" v="12447" actId="207"/>
          <ac:spMkLst>
            <pc:docMk/>
            <pc:sldMk cId="3092200286" sldId="436"/>
            <ac:spMk id="2" creationId="{90FD552F-324B-DCC3-3E70-CB0CAF39E000}"/>
          </ac:spMkLst>
        </pc:spChg>
        <pc:spChg chg="mod">
          <ac:chgData name="Wendellyn Reid" userId="06c8f230e7a58d3c" providerId="LiveId" clId="{862D3BDF-3166-4B9E-8C2A-7EB45F16827B}" dt="2026-05-07T01:55:18.826" v="12264" actId="20577"/>
          <ac:spMkLst>
            <pc:docMk/>
            <pc:sldMk cId="3092200286" sldId="436"/>
            <ac:spMk id="3" creationId="{7876C211-BDCF-E681-26E7-A8F799995020}"/>
          </ac:spMkLst>
        </pc:spChg>
      </pc:sldChg>
      <pc:sldChg chg="modSp mod ord">
        <pc:chgData name="Wendellyn Reid" userId="06c8f230e7a58d3c" providerId="LiveId" clId="{862D3BDF-3166-4B9E-8C2A-7EB45F16827B}" dt="2026-05-07T14:20:24.537" v="12488" actId="255"/>
        <pc:sldMkLst>
          <pc:docMk/>
          <pc:sldMk cId="373727801" sldId="437"/>
        </pc:sldMkLst>
        <pc:spChg chg="mod">
          <ac:chgData name="Wendellyn Reid" userId="06c8f230e7a58d3c" providerId="LiveId" clId="{862D3BDF-3166-4B9E-8C2A-7EB45F16827B}" dt="2026-05-07T14:08:02.948" v="12448" actId="207"/>
          <ac:spMkLst>
            <pc:docMk/>
            <pc:sldMk cId="373727801" sldId="437"/>
            <ac:spMk id="2" creationId="{1D63C1B3-2785-625C-9B9C-D0A2A4039E69}"/>
          </ac:spMkLst>
        </pc:spChg>
        <pc:spChg chg="mod">
          <ac:chgData name="Wendellyn Reid" userId="06c8f230e7a58d3c" providerId="LiveId" clId="{862D3BDF-3166-4B9E-8C2A-7EB45F16827B}" dt="2026-05-07T14:20:15.325" v="12487" actId="403"/>
          <ac:spMkLst>
            <pc:docMk/>
            <pc:sldMk cId="373727801" sldId="437"/>
            <ac:spMk id="3" creationId="{4263EE96-33A3-A56A-57AF-95C3A40BF215}"/>
          </ac:spMkLst>
        </pc:spChg>
        <pc:spChg chg="mod">
          <ac:chgData name="Wendellyn Reid" userId="06c8f230e7a58d3c" providerId="LiveId" clId="{862D3BDF-3166-4B9E-8C2A-7EB45F16827B}" dt="2026-05-07T14:20:24.537" v="12488" actId="255"/>
          <ac:spMkLst>
            <pc:docMk/>
            <pc:sldMk cId="373727801" sldId="437"/>
            <ac:spMk id="4" creationId="{9D4E1AC3-862C-BB07-313D-1F7B0ADF1D74}"/>
          </ac:spMkLst>
        </pc:spChg>
        <pc:spChg chg="mod">
          <ac:chgData name="Wendellyn Reid" userId="06c8f230e7a58d3c" providerId="LiveId" clId="{862D3BDF-3166-4B9E-8C2A-7EB45F16827B}" dt="2026-05-07T01:55:39.159" v="12265" actId="33524"/>
          <ac:spMkLst>
            <pc:docMk/>
            <pc:sldMk cId="373727801" sldId="437"/>
            <ac:spMk id="5" creationId="{37D6AC27-239C-2ED7-2501-D274F8F0A6B7}"/>
          </ac:spMkLst>
        </pc:spChg>
        <pc:spChg chg="mod">
          <ac:chgData name="Wendellyn Reid" userId="06c8f230e7a58d3c" providerId="LiveId" clId="{862D3BDF-3166-4B9E-8C2A-7EB45F16827B}" dt="2026-05-03T23:08:21.798" v="6994" actId="20577"/>
          <ac:spMkLst>
            <pc:docMk/>
            <pc:sldMk cId="373727801" sldId="437"/>
            <ac:spMk id="6" creationId="{7E5A86D3-D9A3-5C9E-F0B7-55446E34B695}"/>
          </ac:spMkLst>
        </pc:spChg>
      </pc:sldChg>
      <pc:sldChg chg="delSp modSp mod ord">
        <pc:chgData name="Wendellyn Reid" userId="06c8f230e7a58d3c" providerId="LiveId" clId="{862D3BDF-3166-4B9E-8C2A-7EB45F16827B}" dt="2026-05-07T14:09:18.207" v="12459" actId="207"/>
        <pc:sldMkLst>
          <pc:docMk/>
          <pc:sldMk cId="1681888827" sldId="438"/>
        </pc:sldMkLst>
        <pc:spChg chg="mod">
          <ac:chgData name="Wendellyn Reid" userId="06c8f230e7a58d3c" providerId="LiveId" clId="{862D3BDF-3166-4B9E-8C2A-7EB45F16827B}" dt="2026-05-07T14:09:18.207" v="12459" actId="207"/>
          <ac:spMkLst>
            <pc:docMk/>
            <pc:sldMk cId="1681888827" sldId="438"/>
            <ac:spMk id="2" creationId="{D74BEEEE-F7F1-B1A5-EE0B-F2EF0E0CF890}"/>
          </ac:spMkLst>
        </pc:spChg>
        <pc:spChg chg="mod">
          <ac:chgData name="Wendellyn Reid" userId="06c8f230e7a58d3c" providerId="LiveId" clId="{862D3BDF-3166-4B9E-8C2A-7EB45F16827B}" dt="2026-05-03T23:21:08.763" v="7528" actId="20577"/>
          <ac:spMkLst>
            <pc:docMk/>
            <pc:sldMk cId="1681888827" sldId="438"/>
            <ac:spMk id="10" creationId="{46360D4A-37C1-3F81-DC6B-828734E466E6}"/>
          </ac:spMkLst>
        </pc:spChg>
        <pc:spChg chg="mod">
          <ac:chgData name="Wendellyn Reid" userId="06c8f230e7a58d3c" providerId="LiveId" clId="{862D3BDF-3166-4B9E-8C2A-7EB45F16827B}" dt="2026-05-03T23:20:30.592" v="7503" actId="20577"/>
          <ac:spMkLst>
            <pc:docMk/>
            <pc:sldMk cId="1681888827" sldId="438"/>
            <ac:spMk id="11" creationId="{2DCCC908-019A-77EE-1FAA-52B190BAF40B}"/>
          </ac:spMkLst>
        </pc:spChg>
        <pc:spChg chg="mod">
          <ac:chgData name="Wendellyn Reid" userId="06c8f230e7a58d3c" providerId="LiveId" clId="{862D3BDF-3166-4B9E-8C2A-7EB45F16827B}" dt="2026-05-03T23:21:28.855" v="7529" actId="20577"/>
          <ac:spMkLst>
            <pc:docMk/>
            <pc:sldMk cId="1681888827" sldId="438"/>
            <ac:spMk id="15" creationId="{02639463-FBE3-4F68-04A2-A08B942C2DEB}"/>
          </ac:spMkLst>
        </pc:spChg>
        <pc:spChg chg="mod">
          <ac:chgData name="Wendellyn Reid" userId="06c8f230e7a58d3c" providerId="LiveId" clId="{862D3BDF-3166-4B9E-8C2A-7EB45F16827B}" dt="2026-05-03T23:22:17.338" v="7536" actId="20577"/>
          <ac:spMkLst>
            <pc:docMk/>
            <pc:sldMk cId="1681888827" sldId="438"/>
            <ac:spMk id="16" creationId="{7DDBF757-ACB0-7574-1910-6B26F045D54E}"/>
          </ac:spMkLst>
        </pc:spChg>
      </pc:sldChg>
      <pc:sldChg chg="modSp mod">
        <pc:chgData name="Wendellyn Reid" userId="06c8f230e7a58d3c" providerId="LiveId" clId="{862D3BDF-3166-4B9E-8C2A-7EB45F16827B}" dt="2026-05-07T14:11:21.416" v="12485" actId="207"/>
        <pc:sldMkLst>
          <pc:docMk/>
          <pc:sldMk cId="1900179989" sldId="439"/>
        </pc:sldMkLst>
        <pc:spChg chg="mod">
          <ac:chgData name="Wendellyn Reid" userId="06c8f230e7a58d3c" providerId="LiveId" clId="{862D3BDF-3166-4B9E-8C2A-7EB45F16827B}" dt="2026-05-07T14:11:21.416" v="12485" actId="207"/>
          <ac:spMkLst>
            <pc:docMk/>
            <pc:sldMk cId="1900179989" sldId="439"/>
            <ac:spMk id="2" creationId="{D7A92336-4E76-E251-8B8A-2AA5B8FF8AFB}"/>
          </ac:spMkLst>
        </pc:spChg>
      </pc:sldChg>
      <pc:sldChg chg="addSp delSp modSp mod ord">
        <pc:chgData name="Wendellyn Reid" userId="06c8f230e7a58d3c" providerId="LiveId" clId="{862D3BDF-3166-4B9E-8C2A-7EB45F16827B}" dt="2026-05-07T14:30:34.320" v="12548" actId="14100"/>
        <pc:sldMkLst>
          <pc:docMk/>
          <pc:sldMk cId="17725846" sldId="440"/>
        </pc:sldMkLst>
        <pc:spChg chg="mod">
          <ac:chgData name="Wendellyn Reid" userId="06c8f230e7a58d3c" providerId="LiveId" clId="{862D3BDF-3166-4B9E-8C2A-7EB45F16827B}" dt="2026-05-07T14:10:36.892" v="12479" actId="207"/>
          <ac:spMkLst>
            <pc:docMk/>
            <pc:sldMk cId="17725846" sldId="440"/>
            <ac:spMk id="2" creationId="{1985B22A-70CC-8031-FFA4-F406B43EB8FA}"/>
          </ac:spMkLst>
        </pc:spChg>
        <pc:spChg chg="mod">
          <ac:chgData name="Wendellyn Reid" userId="06c8f230e7a58d3c" providerId="LiveId" clId="{862D3BDF-3166-4B9E-8C2A-7EB45F16827B}" dt="2026-05-07T14:30:34.320" v="12548" actId="14100"/>
          <ac:spMkLst>
            <pc:docMk/>
            <pc:sldMk cId="17725846" sldId="440"/>
            <ac:spMk id="3" creationId="{9FC686B1-1AEA-7DD9-FB79-ED544E993EBC}"/>
          </ac:spMkLst>
        </pc:spChg>
        <pc:spChg chg="mod">
          <ac:chgData name="Wendellyn Reid" userId="06c8f230e7a58d3c" providerId="LiveId" clId="{862D3BDF-3166-4B9E-8C2A-7EB45F16827B}" dt="2026-05-07T14:29:26.122" v="12540" actId="1076"/>
          <ac:spMkLst>
            <pc:docMk/>
            <pc:sldMk cId="17725846" sldId="440"/>
            <ac:spMk id="4" creationId="{49485F93-C487-44DC-858E-EF439BBA9E6B}"/>
          </ac:spMkLst>
        </pc:spChg>
        <pc:spChg chg="mod">
          <ac:chgData name="Wendellyn Reid" userId="06c8f230e7a58d3c" providerId="LiveId" clId="{862D3BDF-3166-4B9E-8C2A-7EB45F16827B}" dt="2026-05-07T14:29:56.118" v="12545" actId="14100"/>
          <ac:spMkLst>
            <pc:docMk/>
            <pc:sldMk cId="17725846" sldId="440"/>
            <ac:spMk id="5" creationId="{C1DCE30C-54FA-5B26-1B71-C3EF516A9C68}"/>
          </ac:spMkLst>
        </pc:spChg>
        <pc:spChg chg="mod">
          <ac:chgData name="Wendellyn Reid" userId="06c8f230e7a58d3c" providerId="LiveId" clId="{862D3BDF-3166-4B9E-8C2A-7EB45F16827B}" dt="2026-05-07T14:29:48.868" v="12543" actId="1076"/>
          <ac:spMkLst>
            <pc:docMk/>
            <pc:sldMk cId="17725846" sldId="440"/>
            <ac:spMk id="6" creationId="{A968AA2B-FF20-CF51-8BC4-B623AEC2B4C9}"/>
          </ac:spMkLst>
        </pc:spChg>
        <pc:spChg chg="mod">
          <ac:chgData name="Wendellyn Reid" userId="06c8f230e7a58d3c" providerId="LiveId" clId="{862D3BDF-3166-4B9E-8C2A-7EB45F16827B}" dt="2026-05-07T14:29:00.312" v="12537" actId="255"/>
          <ac:spMkLst>
            <pc:docMk/>
            <pc:sldMk cId="17725846" sldId="440"/>
            <ac:spMk id="7" creationId="{F198CC78-CA29-F670-608D-1B487AF0AC26}"/>
          </ac:spMkLst>
        </pc:spChg>
        <pc:spChg chg="mod">
          <ac:chgData name="Wendellyn Reid" userId="06c8f230e7a58d3c" providerId="LiveId" clId="{862D3BDF-3166-4B9E-8C2A-7EB45F16827B}" dt="2026-05-07T14:28:37.782" v="12534" actId="255"/>
          <ac:spMkLst>
            <pc:docMk/>
            <pc:sldMk cId="17725846" sldId="440"/>
            <ac:spMk id="8" creationId="{03782E40-414F-87AA-F122-06BDA9B0F166}"/>
          </ac:spMkLst>
        </pc:spChg>
        <pc:spChg chg="mod">
          <ac:chgData name="Wendellyn Reid" userId="06c8f230e7a58d3c" providerId="LiveId" clId="{862D3BDF-3166-4B9E-8C2A-7EB45F16827B}" dt="2026-05-07T14:29:05.469" v="12538" actId="255"/>
          <ac:spMkLst>
            <pc:docMk/>
            <pc:sldMk cId="17725846" sldId="440"/>
            <ac:spMk id="9" creationId="{2EE05B13-4803-FE97-CEA8-C2F82EFB4776}"/>
          </ac:spMkLst>
        </pc:spChg>
        <pc:spChg chg="mod">
          <ac:chgData name="Wendellyn Reid" userId="06c8f230e7a58d3c" providerId="LiveId" clId="{862D3BDF-3166-4B9E-8C2A-7EB45F16827B}" dt="2026-05-07T14:29:39.104" v="12542" actId="1076"/>
          <ac:spMkLst>
            <pc:docMk/>
            <pc:sldMk cId="17725846" sldId="440"/>
            <ac:spMk id="10" creationId="{B771FB6D-9E1D-1DD4-7168-BDDCABC08A0C}"/>
          </ac:spMkLst>
        </pc:spChg>
        <pc:spChg chg="mod">
          <ac:chgData name="Wendellyn Reid" userId="06c8f230e7a58d3c" providerId="LiveId" clId="{862D3BDF-3166-4B9E-8C2A-7EB45F16827B}" dt="2026-05-07T14:30:16.197" v="12547" actId="1076"/>
          <ac:spMkLst>
            <pc:docMk/>
            <pc:sldMk cId="17725846" sldId="440"/>
            <ac:spMk id="11" creationId="{20D7A608-7B2F-3846-1090-15FF14B8A35F}"/>
          </ac:spMkLst>
        </pc:spChg>
        <pc:spChg chg="mod">
          <ac:chgData name="Wendellyn Reid" userId="06c8f230e7a58d3c" providerId="LiveId" clId="{862D3BDF-3166-4B9E-8C2A-7EB45F16827B}" dt="2026-05-07T14:30:10.637" v="12546" actId="1076"/>
          <ac:spMkLst>
            <pc:docMk/>
            <pc:sldMk cId="17725846" sldId="440"/>
            <ac:spMk id="12" creationId="{4749924B-E922-4B7B-7A6C-477E2E6746F3}"/>
          </ac:spMkLst>
        </pc:spChg>
        <pc:spChg chg="add mod">
          <ac:chgData name="Wendellyn Reid" userId="06c8f230e7a58d3c" providerId="LiveId" clId="{862D3BDF-3166-4B9E-8C2A-7EB45F16827B}" dt="2026-05-06T02:45:32.897" v="12237" actId="255"/>
          <ac:spMkLst>
            <pc:docMk/>
            <pc:sldMk cId="17725846" sldId="440"/>
            <ac:spMk id="13" creationId="{55D942F0-44F0-8042-85B3-3895E6C00027}"/>
          </ac:spMkLst>
        </pc:spChg>
      </pc:sldChg>
      <pc:sldChg chg="modSp mod ord">
        <pc:chgData name="Wendellyn Reid" userId="06c8f230e7a58d3c" providerId="LiveId" clId="{862D3BDF-3166-4B9E-8C2A-7EB45F16827B}" dt="2026-05-07T14:26:53.351" v="12526" actId="1076"/>
        <pc:sldMkLst>
          <pc:docMk/>
          <pc:sldMk cId="1315200959" sldId="441"/>
        </pc:sldMkLst>
        <pc:spChg chg="mod">
          <ac:chgData name="Wendellyn Reid" userId="06c8f230e7a58d3c" providerId="LiveId" clId="{862D3BDF-3166-4B9E-8C2A-7EB45F16827B}" dt="2026-05-07T14:10:11.892" v="12474" actId="20577"/>
          <ac:spMkLst>
            <pc:docMk/>
            <pc:sldMk cId="1315200959" sldId="441"/>
            <ac:spMk id="2" creationId="{54AFCD13-0FFA-29C5-0ED6-9F980016E003}"/>
          </ac:spMkLst>
        </pc:spChg>
        <pc:spChg chg="mod">
          <ac:chgData name="Wendellyn Reid" userId="06c8f230e7a58d3c" providerId="LiveId" clId="{862D3BDF-3166-4B9E-8C2A-7EB45F16827B}" dt="2026-05-07T14:26:39.872" v="12525" actId="6549"/>
          <ac:spMkLst>
            <pc:docMk/>
            <pc:sldMk cId="1315200959" sldId="441"/>
            <ac:spMk id="3" creationId="{9B7E8161-1CBF-80EA-ADB6-8496E502B5D0}"/>
          </ac:spMkLst>
        </pc:spChg>
        <pc:spChg chg="mod">
          <ac:chgData name="Wendellyn Reid" userId="06c8f230e7a58d3c" providerId="LiveId" clId="{862D3BDF-3166-4B9E-8C2A-7EB45F16827B}" dt="2026-04-26T19:49:00.951" v="3304" actId="20577"/>
          <ac:spMkLst>
            <pc:docMk/>
            <pc:sldMk cId="1315200959" sldId="441"/>
            <ac:spMk id="4" creationId="{2770CA28-E0B3-F620-7F80-D92729D18A87}"/>
          </ac:spMkLst>
        </pc:spChg>
        <pc:spChg chg="mod">
          <ac:chgData name="Wendellyn Reid" userId="06c8f230e7a58d3c" providerId="LiveId" clId="{862D3BDF-3166-4B9E-8C2A-7EB45F16827B}" dt="2026-05-07T14:26:53.351" v="12526" actId="1076"/>
          <ac:spMkLst>
            <pc:docMk/>
            <pc:sldMk cId="1315200959" sldId="441"/>
            <ac:spMk id="5" creationId="{5EA375C2-A8CB-2B62-0818-D4FAFBCC5467}"/>
          </ac:spMkLst>
        </pc:spChg>
      </pc:sldChg>
      <pc:sldChg chg="modSp del mod ord">
        <pc:chgData name="Wendellyn Reid" userId="06c8f230e7a58d3c" providerId="LiveId" clId="{862D3BDF-3166-4B9E-8C2A-7EB45F16827B}" dt="2026-05-06T02:42:24.226" v="12122" actId="2696"/>
        <pc:sldMkLst>
          <pc:docMk/>
          <pc:sldMk cId="3248310997" sldId="442"/>
        </pc:sldMkLst>
      </pc:sldChg>
      <pc:sldChg chg="addSp modSp mod ord">
        <pc:chgData name="Wendellyn Reid" userId="06c8f230e7a58d3c" providerId="LiveId" clId="{862D3BDF-3166-4B9E-8C2A-7EB45F16827B}" dt="2026-05-07T14:26:31.160" v="12524" actId="14100"/>
        <pc:sldMkLst>
          <pc:docMk/>
          <pc:sldMk cId="2975570577" sldId="445"/>
        </pc:sldMkLst>
        <pc:spChg chg="mod">
          <ac:chgData name="Wendellyn Reid" userId="06c8f230e7a58d3c" providerId="LiveId" clId="{862D3BDF-3166-4B9E-8C2A-7EB45F16827B}" dt="2026-05-07T14:09:39.665" v="12465" actId="122"/>
          <ac:spMkLst>
            <pc:docMk/>
            <pc:sldMk cId="2975570577" sldId="445"/>
            <ac:spMk id="2" creationId="{B686AFB2-4F04-699D-5FE9-041467D6BB70}"/>
          </ac:spMkLst>
        </pc:spChg>
        <pc:spChg chg="mod">
          <ac:chgData name="Wendellyn Reid" userId="06c8f230e7a58d3c" providerId="LiveId" clId="{862D3BDF-3166-4B9E-8C2A-7EB45F16827B}" dt="2026-05-07T14:26:31.160" v="12524" actId="14100"/>
          <ac:spMkLst>
            <pc:docMk/>
            <pc:sldMk cId="2975570577" sldId="445"/>
            <ac:spMk id="3" creationId="{9279504C-386B-0E3F-F27A-495347DEEEB7}"/>
          </ac:spMkLst>
        </pc:spChg>
        <pc:spChg chg="add mod">
          <ac:chgData name="Wendellyn Reid" userId="06c8f230e7a58d3c" providerId="LiveId" clId="{862D3BDF-3166-4B9E-8C2A-7EB45F16827B}" dt="2026-04-26T20:11:18.502" v="4063" actId="1076"/>
          <ac:spMkLst>
            <pc:docMk/>
            <pc:sldMk cId="2975570577" sldId="445"/>
            <ac:spMk id="7" creationId="{F3C9B5DE-E119-221C-76C3-AA003AE67FA7}"/>
          </ac:spMkLst>
        </pc:spChg>
      </pc:sldChg>
      <pc:sldChg chg="addSp modSp mod ord">
        <pc:chgData name="Wendellyn Reid" userId="06c8f230e7a58d3c" providerId="LiveId" clId="{862D3BDF-3166-4B9E-8C2A-7EB45F16827B}" dt="2026-05-07T14:26:05.155" v="12522" actId="14100"/>
        <pc:sldMkLst>
          <pc:docMk/>
          <pc:sldMk cId="3091659239" sldId="446"/>
        </pc:sldMkLst>
        <pc:spChg chg="mod">
          <ac:chgData name="Wendellyn Reid" userId="06c8f230e7a58d3c" providerId="LiveId" clId="{862D3BDF-3166-4B9E-8C2A-7EB45F16827B}" dt="2026-05-07T14:09:24.526" v="12461" actId="122"/>
          <ac:spMkLst>
            <pc:docMk/>
            <pc:sldMk cId="3091659239" sldId="446"/>
            <ac:spMk id="2" creationId="{B686AFB2-4F04-699D-5FE9-041467D6BB70}"/>
          </ac:spMkLst>
        </pc:spChg>
        <pc:spChg chg="mod">
          <ac:chgData name="Wendellyn Reid" userId="06c8f230e7a58d3c" providerId="LiveId" clId="{862D3BDF-3166-4B9E-8C2A-7EB45F16827B}" dt="2026-05-07T14:26:05.155" v="12522" actId="14100"/>
          <ac:spMkLst>
            <pc:docMk/>
            <pc:sldMk cId="3091659239" sldId="446"/>
            <ac:spMk id="3" creationId="{9279504C-386B-0E3F-F27A-495347DEEEB7}"/>
          </ac:spMkLst>
        </pc:spChg>
        <pc:spChg chg="add mod">
          <ac:chgData name="Wendellyn Reid" userId="06c8f230e7a58d3c" providerId="LiveId" clId="{862D3BDF-3166-4B9E-8C2A-7EB45F16827B}" dt="2026-04-26T19:56:19.567" v="3478" actId="255"/>
          <ac:spMkLst>
            <pc:docMk/>
            <pc:sldMk cId="3091659239" sldId="446"/>
            <ac:spMk id="5" creationId="{12648F53-FF3B-9C6B-3BB0-E44044660517}"/>
          </ac:spMkLst>
        </pc:spChg>
      </pc:sldChg>
      <pc:sldChg chg="addSp modSp mod ord">
        <pc:chgData name="Wendellyn Reid" userId="06c8f230e7a58d3c" providerId="LiveId" clId="{862D3BDF-3166-4B9E-8C2A-7EB45F16827B}" dt="2026-05-07T14:26:18.151" v="12523" actId="14100"/>
        <pc:sldMkLst>
          <pc:docMk/>
          <pc:sldMk cId="3699696336" sldId="447"/>
        </pc:sldMkLst>
        <pc:spChg chg="mod">
          <ac:chgData name="Wendellyn Reid" userId="06c8f230e7a58d3c" providerId="LiveId" clId="{862D3BDF-3166-4B9E-8C2A-7EB45F16827B}" dt="2026-05-07T14:09:32.409" v="12463" actId="122"/>
          <ac:spMkLst>
            <pc:docMk/>
            <pc:sldMk cId="3699696336" sldId="447"/>
            <ac:spMk id="2" creationId="{B686AFB2-4F04-699D-5FE9-041467D6BB70}"/>
          </ac:spMkLst>
        </pc:spChg>
        <pc:spChg chg="mod">
          <ac:chgData name="Wendellyn Reid" userId="06c8f230e7a58d3c" providerId="LiveId" clId="{862D3BDF-3166-4B9E-8C2A-7EB45F16827B}" dt="2026-05-07T14:26:18.151" v="12523" actId="14100"/>
          <ac:spMkLst>
            <pc:docMk/>
            <pc:sldMk cId="3699696336" sldId="447"/>
            <ac:spMk id="3" creationId="{9279504C-386B-0E3F-F27A-495347DEEEB7}"/>
          </ac:spMkLst>
        </pc:spChg>
        <pc:spChg chg="add mod">
          <ac:chgData name="Wendellyn Reid" userId="06c8f230e7a58d3c" providerId="LiveId" clId="{862D3BDF-3166-4B9E-8C2A-7EB45F16827B}" dt="2026-04-26T20:00:00.104" v="3673" actId="1076"/>
          <ac:spMkLst>
            <pc:docMk/>
            <pc:sldMk cId="3699696336" sldId="447"/>
            <ac:spMk id="5" creationId="{DB260611-20AC-963D-0101-EBB49FBFD1EC}"/>
          </ac:spMkLst>
        </pc:spChg>
      </pc:sldChg>
      <pc:sldChg chg="addSp modSp new mod ord">
        <pc:chgData name="Wendellyn Reid" userId="06c8f230e7a58d3c" providerId="LiveId" clId="{862D3BDF-3166-4B9E-8C2A-7EB45F16827B}" dt="2026-05-07T14:07:18.489" v="12440" actId="207"/>
        <pc:sldMkLst>
          <pc:docMk/>
          <pc:sldMk cId="2978230074" sldId="448"/>
        </pc:sldMkLst>
        <pc:spChg chg="mod">
          <ac:chgData name="Wendellyn Reid" userId="06c8f230e7a58d3c" providerId="LiveId" clId="{862D3BDF-3166-4B9E-8C2A-7EB45F16827B}" dt="2026-05-07T14:07:18.489" v="12440" actId="207"/>
          <ac:spMkLst>
            <pc:docMk/>
            <pc:sldMk cId="2978230074" sldId="448"/>
            <ac:spMk id="2" creationId="{90D7FBEC-BF25-6DA7-57F9-9D6D4052076B}"/>
          </ac:spMkLst>
        </pc:spChg>
        <pc:spChg chg="mod">
          <ac:chgData name="Wendellyn Reid" userId="06c8f230e7a58d3c" providerId="LiveId" clId="{862D3BDF-3166-4B9E-8C2A-7EB45F16827B}" dt="2026-04-25T16:00:17.393" v="107" actId="20577"/>
          <ac:spMkLst>
            <pc:docMk/>
            <pc:sldMk cId="2978230074" sldId="448"/>
            <ac:spMk id="3" creationId="{5C0E9B96-6A49-FB8D-0FFB-584CD21FCF00}"/>
          </ac:spMkLst>
        </pc:spChg>
        <pc:spChg chg="add mod">
          <ac:chgData name="Wendellyn Reid" userId="06c8f230e7a58d3c" providerId="LiveId" clId="{862D3BDF-3166-4B9E-8C2A-7EB45F16827B}" dt="2026-05-06T02:33:29.537" v="11958" actId="14100"/>
          <ac:spMkLst>
            <pc:docMk/>
            <pc:sldMk cId="2978230074" sldId="448"/>
            <ac:spMk id="4" creationId="{E083443A-AD3E-2D2B-DDEC-0AD935CCB35F}"/>
          </ac:spMkLst>
        </pc:spChg>
      </pc:sldChg>
      <pc:sldChg chg="modSp add mod ord">
        <pc:chgData name="Wendellyn Reid" userId="06c8f230e7a58d3c" providerId="LiveId" clId="{862D3BDF-3166-4B9E-8C2A-7EB45F16827B}" dt="2026-05-03T23:12:24.498" v="7137"/>
        <pc:sldMkLst>
          <pc:docMk/>
          <pc:sldMk cId="3860624539" sldId="451"/>
        </pc:sldMkLst>
        <pc:spChg chg="mod">
          <ac:chgData name="Wendellyn Reid" userId="06c8f230e7a58d3c" providerId="LiveId" clId="{862D3BDF-3166-4B9E-8C2A-7EB45F16827B}" dt="2026-05-02T22:03:42.070" v="5627" actId="20577"/>
          <ac:spMkLst>
            <pc:docMk/>
            <pc:sldMk cId="3860624539" sldId="451"/>
            <ac:spMk id="2" creationId="{1422B2B8-A7CA-400E-7F1C-BCD1D8005E0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D1EBCD78-5F1B-453A-93DE-2B869B631EAA}" type="datetimeFigureOut">
              <a:rPr lang="en-CA" smtClean="0"/>
              <a:t>2026-05-07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73FEEE7D-9DE3-439C-BED9-088A466678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5487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EEE7D-9DE3-439C-BED9-088A466678AE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8356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EEE7D-9DE3-439C-BED9-088A466678AE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7912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4D746-F51F-F1FB-0788-2B4E18607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 la diapositive 1">
            <a:extLst>
              <a:ext uri="{FF2B5EF4-FFF2-40B4-BE49-F238E27FC236}">
                <a16:creationId xmlns:a16="http://schemas.microsoft.com/office/drawing/2014/main" id="{0C12E0D6-4268-17AA-477C-29A8229242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rétroactions 2">
            <a:extLst>
              <a:ext uri="{FF2B5EF4-FFF2-40B4-BE49-F238E27FC236}">
                <a16:creationId xmlns:a16="http://schemas.microsoft.com/office/drawing/2014/main" id="{D9D5BCC5-D30C-85EE-B8C3-2CB7FF5937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5CA1108-A665-A8ED-60BD-0D14ED3F85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211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C7E07-3C67-C64C-8DA0-0404F6303970}" type="slidenum">
              <a:rPr kumimoji="0" lang="fr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11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419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 la diapositive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rétroaction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defTabSz="921167">
              <a:defRPr/>
            </a:pPr>
            <a:fld id="{A89C7E07-3C67-C64C-8DA0-0404F6303970}" type="slidenum">
              <a:rPr lang="fr-CA">
                <a:solidFill>
                  <a:prstClr val="black"/>
                </a:solidFill>
                <a:latin typeface="Calibri" panose="020F0502020204030204"/>
              </a:rPr>
              <a:pPr defTabSz="921167">
                <a:defRPr/>
              </a:pPr>
              <a:t>18</a:t>
            </a:fld>
            <a:endParaRPr lang="fr-CA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00162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EEE7D-9DE3-439C-BED9-088A466678AE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8373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EEE7D-9DE3-439C-BED9-088A466678AE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70814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EEE7D-9DE3-439C-BED9-088A466678AE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39458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EEE7D-9DE3-439C-BED9-088A466678AE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35455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EEE7D-9DE3-439C-BED9-088A466678AE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49179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EEE7D-9DE3-439C-BED9-088A466678AE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30984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82855-418B-9FD5-7791-6BB99E6E6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 la diapositive 1">
            <a:extLst>
              <a:ext uri="{FF2B5EF4-FFF2-40B4-BE49-F238E27FC236}">
                <a16:creationId xmlns:a16="http://schemas.microsoft.com/office/drawing/2014/main" id="{909AE9DA-E16E-99E7-EE5C-949F60C221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rétroactions 2">
            <a:extLst>
              <a:ext uri="{FF2B5EF4-FFF2-40B4-BE49-F238E27FC236}">
                <a16:creationId xmlns:a16="http://schemas.microsoft.com/office/drawing/2014/main" id="{D5C73A66-BE47-285B-6D81-22E97B493F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1460F7D-45EB-83F8-B34E-394E6A21B3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defTabSz="921167">
              <a:defRPr/>
            </a:pPr>
            <a:fld id="{A89C7E07-3C67-C64C-8DA0-0404F6303970}" type="slidenum">
              <a:rPr lang="fr-CA">
                <a:solidFill>
                  <a:prstClr val="black"/>
                </a:solidFill>
                <a:latin typeface="Calibri" panose="020F0502020204030204"/>
              </a:rPr>
              <a:pPr defTabSz="921167">
                <a:defRPr/>
              </a:pPr>
              <a:t>25</a:t>
            </a:fld>
            <a:endParaRPr lang="fr-CA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41191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42E5F-5968-EA4B-96C1-D3B919983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 la diapositive 1">
            <a:extLst>
              <a:ext uri="{FF2B5EF4-FFF2-40B4-BE49-F238E27FC236}">
                <a16:creationId xmlns:a16="http://schemas.microsoft.com/office/drawing/2014/main" id="{B47145CC-03AD-0734-4C2B-01E9972E40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rétroactions 2">
            <a:extLst>
              <a:ext uri="{FF2B5EF4-FFF2-40B4-BE49-F238E27FC236}">
                <a16:creationId xmlns:a16="http://schemas.microsoft.com/office/drawing/2014/main" id="{81AA15E7-758E-90DD-89E8-5CAF2B1DD6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35127E-772D-0A97-6C0A-AD079A1D9B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defTabSz="921167">
              <a:defRPr/>
            </a:pPr>
            <a:fld id="{A89C7E07-3C67-C64C-8DA0-0404F6303970}" type="slidenum">
              <a:rPr lang="fr-CA">
                <a:solidFill>
                  <a:prstClr val="black"/>
                </a:solidFill>
                <a:latin typeface="Calibri" panose="020F0502020204030204"/>
              </a:rPr>
              <a:pPr defTabSz="921167">
                <a:defRPr/>
              </a:pPr>
              <a:t>3</a:t>
            </a:fld>
            <a:endParaRPr lang="fr-CA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26615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>
                <a:solidFill>
                  <a:srgbClr val="0A0A0A"/>
                </a:solidFill>
                <a:latin typeface="Google Sans"/>
              </a:rPr>
              <a:t>.</a:t>
            </a:r>
            <a:endParaRPr lang="fr-FR" altLang="fr-FR" sz="1200" dirty="0">
              <a:latin typeface="Google Sans"/>
            </a:endParaRP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EEE7D-9DE3-439C-BED9-088A466678AE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0370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EEE7D-9DE3-439C-BED9-088A466678AE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0185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fr-CA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EEE7D-9DE3-439C-BED9-088A466678AE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0211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1DD4C-7A08-CDF4-53E4-0DEC1F6EF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 la diapositive 1">
            <a:extLst>
              <a:ext uri="{FF2B5EF4-FFF2-40B4-BE49-F238E27FC236}">
                <a16:creationId xmlns:a16="http://schemas.microsoft.com/office/drawing/2014/main" id="{EF1BB368-8762-2172-397B-E0CDE6774B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rétroactions 2">
            <a:extLst>
              <a:ext uri="{FF2B5EF4-FFF2-40B4-BE49-F238E27FC236}">
                <a16:creationId xmlns:a16="http://schemas.microsoft.com/office/drawing/2014/main" id="{78DD3820-42EA-EA74-7738-540AB85075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EF066AD-2902-E3E2-3A33-4E38612F8E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defTabSz="921167">
              <a:defRPr/>
            </a:pPr>
            <a:fld id="{A89C7E07-3C67-C64C-8DA0-0404F6303970}" type="slidenum">
              <a:rPr lang="fr-CA">
                <a:solidFill>
                  <a:prstClr val="black"/>
                </a:solidFill>
                <a:latin typeface="Calibri" panose="020F0502020204030204"/>
              </a:rPr>
              <a:pPr defTabSz="921167">
                <a:defRPr/>
              </a:pPr>
              <a:t>8</a:t>
            </a:fld>
            <a:endParaRPr lang="fr-CA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32391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2: Le diffuseur pluridisciplinaire suggère de demander à Marie-Line s’il faudrait ajouter ceci à la liste Financement public</a:t>
            </a:r>
          </a:p>
          <a:p>
            <a:r>
              <a:rPr lang="fr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Organismes disciplinaires (CQM, En Pistes, Voyagements, DSR, etc.)</a:t>
            </a:r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EEE7D-9DE3-439C-BED9-088A466678AE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0907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EEE7D-9DE3-439C-BED9-088A466678AE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9684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EEE7D-9DE3-439C-BED9-088A466678AE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6044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81353-F8AA-0B3D-D64B-70F35BF08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5AC4C7-06AD-7859-084D-B72929CC4E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086F0-033F-B016-947A-5AF835B20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4BDF-2CC0-463D-8AD2-210787EBFF72}" type="datetime4">
              <a:rPr lang="fr-CA" smtClean="0"/>
              <a:t>7 mai 2026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7A009-4879-3B99-E555-5DAFA18BD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PhiLab Wendy Reid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5623D-C532-6027-B4B4-5235C7C21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67EC-9928-4B27-ABD6-ED47C13933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04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9F1F9-D45B-B995-F8BF-ABE8BDC95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AA4515-8B9A-24F7-9136-026CF36400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4AD38-D2F4-AA4D-1F28-E51579A3D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D842A-05CF-414D-A775-7F917B30800D}" type="datetime4">
              <a:rPr lang="fr-CA" smtClean="0"/>
              <a:t>7 mai 2026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74D2B-4F81-9580-A0ED-21C56265A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PhiLab Wendy Reid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34E22-3B6B-3673-4D8D-4FFC33B84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67EC-9928-4B27-ABD6-ED47C13933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1590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BD9F24-12B4-5ECE-666B-91092C367B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B30072-9CCD-7CE9-3466-9F7B7372CD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5C33F-797F-27C1-1FF7-7CD013A52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A90C7-058A-494C-A9EF-E24569052AD3}" type="datetime4">
              <a:rPr lang="fr-CA" smtClean="0"/>
              <a:t>7 mai 2026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757013-3F59-6861-DDAB-BECE5BB2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PhiLab Wendy Reid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43039-9174-ACBB-2EE1-04C7B8F14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67EC-9928-4B27-ABD6-ED47C13933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7088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CA" noProof="0"/>
              <a:t>Modifier le style du titre</a:t>
            </a:r>
            <a:endParaRPr lang="fr-CA" noProof="0" dirty="0"/>
          </a:p>
        </p:txBody>
      </p:sp>
      <p:grpSp>
        <p:nvGrpSpPr>
          <p:cNvPr id="9" name="Groupe 8">
            <a:extLst>
              <a:ext uri="{FF2B5EF4-FFF2-40B4-BE49-F238E27FC236}">
                <a16:creationId xmlns:a16="http://schemas.microsoft.com/office/drawing/2014/main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orme libre 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CA" noProof="0" dirty="0"/>
            </a:p>
          </p:txBody>
        </p:sp>
        <p:sp>
          <p:nvSpPr>
            <p:cNvPr id="11" name="Forme libre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CA" noProof="0" dirty="0"/>
            </a:p>
          </p:txBody>
        </p:sp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CA" noProof="0" dirty="0"/>
            </a:p>
          </p:txBody>
        </p:sp>
      </p:grpSp>
      <p:sp>
        <p:nvSpPr>
          <p:cNvPr id="18" name="Espace réservé au texte 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CA" noProof="0"/>
              <a:t>Cliquez pour modifier les styles du texte du masque</a:t>
            </a:r>
          </a:p>
        </p:txBody>
      </p:sp>
      <p:cxnSp>
        <p:nvCxnSpPr>
          <p:cNvPr id="13" name="Connecteur droit 12">
            <a:extLst>
              <a:ext uri="{FF2B5EF4-FFF2-40B4-BE49-F238E27FC236}">
                <a16:creationId xmlns:a16="http://schemas.microsoft.com/office/drawing/2014/main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344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 5">
            <a:extLst>
              <a:ext uri="{FF2B5EF4-FFF2-40B4-BE49-F238E27FC236}">
                <a16:creationId xmlns:a16="http://schemas.microsoft.com/office/drawing/2014/main" id="{806C6F65-35CD-D64B-992A-0C1C1E00384D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Forme automatique 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CA" noProof="0" dirty="0"/>
            </a:p>
          </p:txBody>
        </p:sp>
        <p:sp>
          <p:nvSpPr>
            <p:cNvPr id="8" name="Forme libre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CA" noProof="0" dirty="0"/>
            </a:p>
          </p:txBody>
        </p:sp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CA" noProof="0" dirty="0"/>
            </a:p>
          </p:txBody>
        </p:sp>
        <p:sp>
          <p:nvSpPr>
            <p:cNvPr id="10" name="Forme libre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CA" noProof="0" dirty="0"/>
            </a:p>
          </p:txBody>
        </p:sp>
        <p:sp>
          <p:nvSpPr>
            <p:cNvPr id="11" name="Forme libre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CA" noProof="0" dirty="0"/>
            </a:p>
          </p:txBody>
        </p:sp>
      </p:grpSp>
      <p:sp>
        <p:nvSpPr>
          <p:cNvPr id="12" name="Titr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pPr rtl="0"/>
            <a:r>
              <a:rPr lang="fr-CA" noProof="0"/>
              <a:t>Modifier le style du titre</a:t>
            </a:r>
            <a:endParaRPr lang="fr-CA" noProof="0" dirty="0"/>
          </a:p>
        </p:txBody>
      </p:sp>
      <p:cxnSp>
        <p:nvCxnSpPr>
          <p:cNvPr id="13" name="Connecteur droit 12">
            <a:extLst>
              <a:ext uri="{FF2B5EF4-FFF2-40B4-BE49-F238E27FC236}">
                <a16:creationId xmlns:a16="http://schemas.microsoft.com/office/drawing/2014/main" id="{CF0FD074-81E2-0D4E-8446-C5B415B238A0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4655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Espace réservé au texte 29">
            <a:extLst>
              <a:ext uri="{FF2B5EF4-FFF2-40B4-BE49-F238E27FC236}">
                <a16:creationId xmlns:a16="http://schemas.microsoft.com/office/drawing/2014/main" id="{58AAB058-5FFC-9E4E-AD2E-FB1B4EE51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00" y="2818296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CA" noProof="0"/>
              <a:t>Cliquez pour modifier les styles du texte du masque</a:t>
            </a:r>
          </a:p>
        </p:txBody>
      </p:sp>
      <p:sp>
        <p:nvSpPr>
          <p:cNvPr id="15" name="Espace réservé au texte 29">
            <a:extLst>
              <a:ext uri="{FF2B5EF4-FFF2-40B4-BE49-F238E27FC236}">
                <a16:creationId xmlns:a16="http://schemas.microsoft.com/office/drawing/2014/main" id="{18ABDA74-C3EC-274D-BE87-AC5B825A2A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CA" noProof="0"/>
              <a:t>Cliquez pour modifier les styles du texte du masque</a:t>
            </a:r>
          </a:p>
        </p:txBody>
      </p:sp>
      <p:cxnSp>
        <p:nvCxnSpPr>
          <p:cNvPr id="16" name="Connecteur linéaire 15">
            <a:extLst>
              <a:ext uri="{FF2B5EF4-FFF2-40B4-BE49-F238E27FC236}">
                <a16:creationId xmlns:a16="http://schemas.microsoft.com/office/drawing/2014/main" id="{A3DDE02E-BC75-2645-8725-CA2CFD327A3C}"/>
              </a:ext>
            </a:extLst>
          </p:cNvPr>
          <p:cNvCxnSpPr>
            <a:cxnSpLocks/>
          </p:cNvCxnSpPr>
          <p:nvPr userDrawn="1"/>
        </p:nvCxnSpPr>
        <p:spPr>
          <a:xfrm>
            <a:off x="3663043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Espace réservé au texte 29">
            <a:extLst>
              <a:ext uri="{FF2B5EF4-FFF2-40B4-BE49-F238E27FC236}">
                <a16:creationId xmlns:a16="http://schemas.microsoft.com/office/drawing/2014/main" id="{3ABA9FD1-9B74-F14F-81EF-7B3407196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2818296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CA" noProof="0"/>
              <a:t>Cliquez pour modifier les styles du texte du masque</a:t>
            </a:r>
          </a:p>
        </p:txBody>
      </p:sp>
      <p:sp>
        <p:nvSpPr>
          <p:cNvPr id="18" name="Espace réservé au texte 29">
            <a:extLst>
              <a:ext uri="{FF2B5EF4-FFF2-40B4-BE49-F238E27FC236}">
                <a16:creationId xmlns:a16="http://schemas.microsoft.com/office/drawing/2014/main" id="{0E9E9D03-0186-5B4C-A73F-95ADCD08A4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CA" noProof="0"/>
              <a:t>Cliquez pour modifier les styles du texte du masque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E01EE6FD-FABB-AD48-92DA-19805B502918}"/>
              </a:ext>
            </a:extLst>
          </p:cNvPr>
          <p:cNvCxnSpPr>
            <a:cxnSpLocks/>
          </p:cNvCxnSpPr>
          <p:nvPr userDrawn="1"/>
        </p:nvCxnSpPr>
        <p:spPr>
          <a:xfrm>
            <a:off x="952500" y="4248119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Espace réservé au texte 29">
            <a:extLst>
              <a:ext uri="{FF2B5EF4-FFF2-40B4-BE49-F238E27FC236}">
                <a16:creationId xmlns:a16="http://schemas.microsoft.com/office/drawing/2014/main" id="{F953BCFF-5CB8-784F-ACC1-A14670E621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2500" y="5131299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CA" noProof="0"/>
              <a:t>Cliquez pour modifier les styles du texte du masque</a:t>
            </a:r>
          </a:p>
        </p:txBody>
      </p:sp>
      <p:sp>
        <p:nvSpPr>
          <p:cNvPr id="22" name="Espace réservé au texte 29">
            <a:extLst>
              <a:ext uri="{FF2B5EF4-FFF2-40B4-BE49-F238E27FC236}">
                <a16:creationId xmlns:a16="http://schemas.microsoft.com/office/drawing/2014/main" id="{97DCC038-CDD3-1D48-B8BA-2617616935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CA" noProof="0"/>
              <a:t>Cliquez pour modifier les styles du texte du masque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93BB36CC-7349-334D-A028-58D01025E726}"/>
              </a:ext>
            </a:extLst>
          </p:cNvPr>
          <p:cNvCxnSpPr>
            <a:cxnSpLocks/>
          </p:cNvCxnSpPr>
          <p:nvPr userDrawn="1"/>
        </p:nvCxnSpPr>
        <p:spPr>
          <a:xfrm>
            <a:off x="3663043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Espace réservé au texte 29">
            <a:extLst>
              <a:ext uri="{FF2B5EF4-FFF2-40B4-BE49-F238E27FC236}">
                <a16:creationId xmlns:a16="http://schemas.microsoft.com/office/drawing/2014/main" id="{C20DFC6E-CE65-E94B-921D-38F386E173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3042" y="5131299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CA" noProof="0"/>
              <a:t>Cliquez pour modifier les styles du texte du masque</a:t>
            </a:r>
          </a:p>
        </p:txBody>
      </p:sp>
      <p:sp>
        <p:nvSpPr>
          <p:cNvPr id="25" name="Espace réservé au texte 29">
            <a:extLst>
              <a:ext uri="{FF2B5EF4-FFF2-40B4-BE49-F238E27FC236}">
                <a16:creationId xmlns:a16="http://schemas.microsoft.com/office/drawing/2014/main" id="{773FBF72-A3D8-2F4E-BAD2-2755F0BE4A4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CA" noProof="0"/>
              <a:t>Cliquez pour modifier les styles du texte du masque</a:t>
            </a:r>
          </a:p>
        </p:txBody>
      </p:sp>
      <p:cxnSp>
        <p:nvCxnSpPr>
          <p:cNvPr id="26" name="Connecteur linéaire 25">
            <a:extLst>
              <a:ext uri="{FF2B5EF4-FFF2-40B4-BE49-F238E27FC236}">
                <a16:creationId xmlns:a16="http://schemas.microsoft.com/office/drawing/2014/main" id="{C402C0D4-D9C4-F547-B996-38177302A3DC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Espace réservé au texte 29">
            <a:extLst>
              <a:ext uri="{FF2B5EF4-FFF2-40B4-BE49-F238E27FC236}">
                <a16:creationId xmlns:a16="http://schemas.microsoft.com/office/drawing/2014/main" id="{9B18A1DC-4A61-514B-9F70-1DCC893EBB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7054" y="513129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CA" noProof="0"/>
              <a:t>Cliquez pour modifier les styles du texte du masque</a:t>
            </a:r>
          </a:p>
        </p:txBody>
      </p:sp>
      <p:sp>
        <p:nvSpPr>
          <p:cNvPr id="28" name="Espace réservé au texte 29">
            <a:extLst>
              <a:ext uri="{FF2B5EF4-FFF2-40B4-BE49-F238E27FC236}">
                <a16:creationId xmlns:a16="http://schemas.microsoft.com/office/drawing/2014/main" id="{DD138509-2AA1-D540-90D6-2884749566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054" y="4522803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CA" noProof="0"/>
              <a:t>Cliquez pour modifier les styles du texte du masque</a:t>
            </a:r>
          </a:p>
        </p:txBody>
      </p:sp>
      <p:sp>
        <p:nvSpPr>
          <p:cNvPr id="2" name="Espace réservé à la date 1">
            <a:extLst>
              <a:ext uri="{FF2B5EF4-FFF2-40B4-BE49-F238E27FC236}">
                <a16:creationId xmlns:a16="http://schemas.microsoft.com/office/drawing/2014/main" id="{62655503-4608-4F79-A5D4-B2F67958F263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/>
          <a:p>
            <a:pPr rtl="0"/>
            <a:fld id="{43C7AA1B-ECD3-4C7B-96A8-14149C7098B2}" type="datetime4">
              <a:rPr lang="fr-CA" noProof="0" smtClean="0">
                <a:latin typeface="+mn-lt"/>
              </a:rPr>
              <a:t>7 mai 2026</a:t>
            </a:fld>
            <a:endParaRPr lang="fr-CA" noProof="0" dirty="0">
              <a:latin typeface="+mn-lt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DAFA395-FE4C-4A99-A74E-57757D8473E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/>
          <a:lstStyle/>
          <a:p>
            <a:pPr rtl="0"/>
            <a:r>
              <a:rPr lang="fr-CA" noProof="0"/>
              <a:t>PhiLab Wendy Reid 2026</a:t>
            </a:r>
            <a:endParaRPr lang="fr-CA" b="0" noProof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0A6A117-A0E8-43E1-9120-CE3B8B97667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fr-CA" noProof="0" smtClean="0"/>
              <a:pPr rtl="0"/>
              <a:t>‹#›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155143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>
            <a:extLst>
              <a:ext uri="{FF2B5EF4-FFF2-40B4-BE49-F238E27FC236}">
                <a16:creationId xmlns:a16="http://schemas.microsoft.com/office/drawing/2014/main" id="{C82066DD-D313-D148-89C7-338EB873A73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A5BBD7C7-99D1-E841-A081-6912D1F2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CA" noProof="0" dirty="0"/>
            </a:p>
          </p:txBody>
        </p:sp>
        <p:sp>
          <p:nvSpPr>
            <p:cNvPr id="16" name="Forme libre 15">
              <a:extLst>
                <a:ext uri="{FF2B5EF4-FFF2-40B4-BE49-F238E27FC236}">
                  <a16:creationId xmlns:a16="http://schemas.microsoft.com/office/drawing/2014/main" id="{227A14EE-CB79-754A-8B19-EB9874B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CA" noProof="0" dirty="0"/>
            </a:p>
          </p:txBody>
        </p:sp>
        <p:sp>
          <p:nvSpPr>
            <p:cNvPr id="19" name="Forme libre 18">
              <a:extLst>
                <a:ext uri="{FF2B5EF4-FFF2-40B4-BE49-F238E27FC236}">
                  <a16:creationId xmlns:a16="http://schemas.microsoft.com/office/drawing/2014/main" id="{35B38B80-C3D3-4C47-B468-C41A8FF36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CA" noProof="0" dirty="0"/>
            </a:p>
          </p:txBody>
        </p:sp>
      </p:grpSp>
      <p:sp>
        <p:nvSpPr>
          <p:cNvPr id="14" name="Espace réservé d’image 2">
            <a:extLst>
              <a:ext uri="{FF2B5EF4-FFF2-40B4-BE49-F238E27FC236}">
                <a16:creationId xmlns:a16="http://schemas.microsoft.com/office/drawing/2014/main" id="{F0C4E8C2-3240-594A-9D5E-1BCD1AF44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2543"/>
            <a:ext cx="6096000" cy="6903086"/>
          </a:xfrm>
        </p:spPr>
        <p:txBody>
          <a:bodyPr rtlCol="0"/>
          <a:lstStyle/>
          <a:p>
            <a:pPr rtl="0"/>
            <a:r>
              <a:rPr lang="fr-CA" noProof="0"/>
              <a:t>Cliquez sur l'icône pour ajouter une image</a:t>
            </a:r>
            <a:endParaRPr lang="fr-CA" noProof="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fr-CA" noProof="0"/>
              <a:t>Modifier le style du titre</a:t>
            </a:r>
            <a:endParaRPr lang="fr-CA" noProof="0" dirty="0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1D23F761-57FC-3649-AE84-0C3EF95EF561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Espace réservé au texte 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4572001" cy="27952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CA" noProof="0"/>
              <a:t>Cliquez pour modifier les styles du texte du masque</a:t>
            </a:r>
          </a:p>
        </p:txBody>
      </p:sp>
      <p:sp>
        <p:nvSpPr>
          <p:cNvPr id="2" name="Espace réservé à la date 1">
            <a:extLst>
              <a:ext uri="{FF2B5EF4-FFF2-40B4-BE49-F238E27FC236}">
                <a16:creationId xmlns:a16="http://schemas.microsoft.com/office/drawing/2014/main" id="{CA64E0B3-57C5-4DAF-8531-F39610E77C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4257FE49-D9C0-4AC5-A9AC-18FB9552E2E6}" type="datetime4">
              <a:rPr lang="fr-CA" noProof="0" smtClean="0">
                <a:latin typeface="+mn-lt"/>
              </a:rPr>
              <a:t>7 mai 2026</a:t>
            </a:fld>
            <a:endParaRPr lang="fr-CA" noProof="0" dirty="0">
              <a:latin typeface="+mn-lt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7E0EC46-C626-4D58-AB64-0B3B850D14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fr-CA" noProof="0"/>
              <a:t>PhiLab Wendy Reid 2026</a:t>
            </a:r>
            <a:endParaRPr lang="fr-CA" b="0" noProof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F25D00C-8F5C-4528-87FA-F9431D967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fr-CA" noProof="0" smtClean="0"/>
              <a:pPr rtl="0"/>
              <a:t>‹#›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595582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’image 2">
            <a:extLst>
              <a:ext uri="{FF2B5EF4-FFF2-40B4-BE49-F238E27FC236}">
                <a16:creationId xmlns:a16="http://schemas.microsoft.com/office/drawing/2014/main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8" cy="68580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fr-CA" noProof="0"/>
              <a:t>Cliquez sur l'icône pour ajouter une image</a:t>
            </a:r>
            <a:endParaRPr lang="fr-CA" noProof="0" dirty="0"/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3" y="3045437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fr-CA" noProof="0"/>
              <a:t>Modifier le style du titre</a:t>
            </a:r>
            <a:endParaRPr lang="fr-CA" noProof="0" dirty="0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7154721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oupe 21">
            <a:extLst>
              <a:ext uri="{FF2B5EF4-FFF2-40B4-BE49-F238E27FC236}">
                <a16:creationId xmlns:a16="http://schemas.microsoft.com/office/drawing/2014/main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509760" y="-3"/>
            <a:ext cx="2682238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Forme libre 22">
              <a:extLst>
                <a:ext uri="{FF2B5EF4-FFF2-40B4-BE49-F238E27FC236}">
                  <a16:creationId xmlns:a16="http://schemas.microsoft.com/office/drawing/2014/main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CA" noProof="0" dirty="0"/>
            </a:p>
          </p:txBody>
        </p:sp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CA" noProof="0" dirty="0"/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CA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89511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>
          <p15:clr>
            <a:srgbClr val="FBAE40"/>
          </p15:clr>
        </p15:guide>
        <p15:guide id="4" pos="4560">
          <p15:clr>
            <a:srgbClr val="FBAE40"/>
          </p15:clr>
        </p15:guide>
        <p15:guide id="8" orient="horz" pos="184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graphique 5">
            <a:extLst>
              <a:ext uri="{FF2B5EF4-FFF2-40B4-BE49-F238E27FC236}">
                <a16:creationId xmlns:a16="http://schemas.microsoft.com/office/drawing/2014/main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0" y="1939108"/>
            <a:ext cx="10352810" cy="4110702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fr-CA" noProof="0"/>
              <a:t>Cliquez sur l'icône pour ajouter un graphique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CA" noProof="0"/>
              <a:t>Cliquez pour modifier </a:t>
            </a:r>
          </a:p>
        </p:txBody>
      </p:sp>
      <p:sp>
        <p:nvSpPr>
          <p:cNvPr id="2" name="Espace réservé à la date 1">
            <a:extLst>
              <a:ext uri="{FF2B5EF4-FFF2-40B4-BE49-F238E27FC236}">
                <a16:creationId xmlns:a16="http://schemas.microsoft.com/office/drawing/2014/main" id="{371012B1-809A-45CE-9FED-46D08DC8C4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fld id="{9DEA79CC-60FE-4F58-9FF4-8B16E4DCC2E9}" type="datetime4">
              <a:rPr lang="fr-CA" noProof="0" smtClean="0">
                <a:latin typeface="+mn-lt"/>
              </a:rPr>
              <a:t>7 mai 2026</a:t>
            </a:fld>
            <a:endParaRPr lang="fr-CA" noProof="0">
              <a:latin typeface="+mn-lt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FB6FA27-6601-4107-A3C9-808CB4430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fr-CA" noProof="0"/>
              <a:t>PhiLab Wendy Reid 2026</a:t>
            </a:r>
            <a:endParaRPr lang="fr-CA" b="0" noProof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919432A-F8B5-4A96-AEE6-2E159658D5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fr-CA" noProof="0" smtClean="0"/>
              <a:pPr rtl="0"/>
              <a:t>‹#›</a:t>
            </a:fld>
            <a:endParaRPr lang="fr-CA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7373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CA" noProof="0"/>
              <a:t>Cliquez pour modifier </a:t>
            </a:r>
          </a:p>
        </p:txBody>
      </p:sp>
      <p:sp>
        <p:nvSpPr>
          <p:cNvPr id="9" name="Espace réservé du tableau 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0"/>
            <a:ext cx="10287000" cy="2593109"/>
          </a:xfrm>
        </p:spPr>
        <p:txBody>
          <a:bodyPr rtlCol="0"/>
          <a:lstStyle/>
          <a:p>
            <a:pPr rtl="0"/>
            <a:r>
              <a:rPr lang="fr-CA" noProof="0"/>
              <a:t>Cliquez sur l'icône pour ajouter un tableau</a:t>
            </a:r>
          </a:p>
        </p:txBody>
      </p:sp>
      <p:sp>
        <p:nvSpPr>
          <p:cNvPr id="2" name="Espace réservé à la date 1">
            <a:extLst>
              <a:ext uri="{FF2B5EF4-FFF2-40B4-BE49-F238E27FC236}">
                <a16:creationId xmlns:a16="http://schemas.microsoft.com/office/drawing/2014/main" id="{9B2411D2-78FE-46C1-9EA9-C6A882903B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fld id="{3FC5A1DC-C14A-4028-BACF-B63D13856819}" type="datetime4">
              <a:rPr lang="fr-CA" noProof="0" smtClean="0">
                <a:latin typeface="+mn-lt"/>
              </a:rPr>
              <a:t>7 mai 2026</a:t>
            </a:fld>
            <a:endParaRPr lang="fr-CA" noProof="0">
              <a:latin typeface="+mn-lt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04DAF8F-82DB-4DBE-9041-71217A4516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fr-CA" noProof="0"/>
              <a:t>PhiLab Wendy Reid 2026</a:t>
            </a:r>
            <a:endParaRPr lang="fr-CA" b="0" noProof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82F761B-6706-439D-9C75-43E751AB19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fr-CA" noProof="0" smtClean="0"/>
              <a:pPr rtl="0"/>
              <a:t>‹#›</a:t>
            </a:fld>
            <a:endParaRPr lang="fr-CA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8998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2476500"/>
            <a:ext cx="7132320" cy="3289971"/>
          </a:xfrm>
          <a:prstGeom prst="rect">
            <a:avLst/>
          </a:prstGeom>
          <a:ln>
            <a:noFill/>
          </a:ln>
        </p:spPr>
        <p:txBody>
          <a:bodyPr lIns="0" tIns="0" rIns="0" bIns="0" rtlCol="0" anchor="t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fr-CA" noProof="0"/>
              <a:t>Modifier le style du titre</a:t>
            </a:r>
            <a:endParaRPr lang="fr-CA" noProof="0" dirty="0"/>
          </a:p>
        </p:txBody>
      </p:sp>
      <p:sp>
        <p:nvSpPr>
          <p:cNvPr id="10" name="Zone de texte 9">
            <a:extLst>
              <a:ext uri="{FF2B5EF4-FFF2-40B4-BE49-F238E27FC236}">
                <a16:creationId xmlns:a16="http://schemas.microsoft.com/office/drawing/2014/main" id="{E902327D-DBD4-7A4E-ABF2-A946A559A8AD}"/>
              </a:ext>
            </a:extLst>
          </p:cNvPr>
          <p:cNvSpPr txBox="1"/>
          <p:nvPr userDrawn="1"/>
        </p:nvSpPr>
        <p:spPr>
          <a:xfrm>
            <a:off x="699948" y="-94266"/>
            <a:ext cx="158937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CA" sz="20000" b="1" noProof="0" dirty="0">
                <a:solidFill>
                  <a:schemeClr val="bg1"/>
                </a:solidFill>
              </a:rPr>
              <a:t>« 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6ACB4ADD-D9F4-984E-B29D-A2CF6D19E810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9" name="Forme automatique 24">
              <a:extLst>
                <a:ext uri="{FF2B5EF4-FFF2-40B4-BE49-F238E27FC236}">
                  <a16:creationId xmlns:a16="http://schemas.microsoft.com/office/drawing/2014/main" id="{5017C477-A988-7041-8A67-3D8294D6A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CA" noProof="0" dirty="0"/>
            </a:p>
          </p:txBody>
        </p:sp>
        <p:sp>
          <p:nvSpPr>
            <p:cNvPr id="20" name="Forme libre 19">
              <a:extLst>
                <a:ext uri="{FF2B5EF4-FFF2-40B4-BE49-F238E27FC236}">
                  <a16:creationId xmlns:a16="http://schemas.microsoft.com/office/drawing/2014/main" id="{206D7F37-5DD1-A24E-9CCA-84B2A1685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CA" noProof="0" dirty="0"/>
            </a:p>
          </p:txBody>
        </p:sp>
        <p:sp>
          <p:nvSpPr>
            <p:cNvPr id="21" name="Forme libre 20">
              <a:extLst>
                <a:ext uri="{FF2B5EF4-FFF2-40B4-BE49-F238E27FC236}">
                  <a16:creationId xmlns:a16="http://schemas.microsoft.com/office/drawing/2014/main" id="{A6E321C8-096C-1B41-B14F-4CA7AE04B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CA" noProof="0" dirty="0"/>
            </a:p>
          </p:txBody>
        </p:sp>
        <p:sp>
          <p:nvSpPr>
            <p:cNvPr id="22" name="Forme libre 21">
              <a:extLst>
                <a:ext uri="{FF2B5EF4-FFF2-40B4-BE49-F238E27FC236}">
                  <a16:creationId xmlns:a16="http://schemas.microsoft.com/office/drawing/2014/main" id="{32B3FDD4-EB13-F44F-99D0-BFAB06F00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CA" noProof="0" dirty="0"/>
            </a:p>
          </p:txBody>
        </p:sp>
        <p:sp>
          <p:nvSpPr>
            <p:cNvPr id="23" name="Forme libre 22">
              <a:extLst>
                <a:ext uri="{FF2B5EF4-FFF2-40B4-BE49-F238E27FC236}">
                  <a16:creationId xmlns:a16="http://schemas.microsoft.com/office/drawing/2014/main" id="{A20BCBD2-A735-0C43-8C55-B384372AC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CA" noProof="0" dirty="0"/>
            </a:p>
          </p:txBody>
        </p:sp>
      </p:grpSp>
      <p:grpSp>
        <p:nvGrpSpPr>
          <p:cNvPr id="24" name="Groupe 23">
            <a:extLst>
              <a:ext uri="{FF2B5EF4-FFF2-40B4-BE49-F238E27FC236}">
                <a16:creationId xmlns:a16="http://schemas.microsoft.com/office/drawing/2014/main" id="{669A90A7-BF26-684E-8C8B-638053DA1234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861D8E86-886A-8744-BC4C-FE82B0243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CA" noProof="0" dirty="0"/>
            </a:p>
          </p:txBody>
        </p:sp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2D967470-E96E-8843-AAD2-E0C8B8077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CA" noProof="0" dirty="0"/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C8A27D09-765D-3949-BCCA-238C3514D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CA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20767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>
          <p15:clr>
            <a:srgbClr val="FBAE40"/>
          </p15:clr>
        </p15:guide>
        <p15:guide id="9" orient="horz" pos="124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quip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 24">
            <a:extLst>
              <a:ext uri="{FF2B5EF4-FFF2-40B4-BE49-F238E27FC236}">
                <a16:creationId xmlns:a16="http://schemas.microsoft.com/office/drawing/2014/main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CA" noProof="0" dirty="0"/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CA" noProof="0" dirty="0"/>
            </a:p>
          </p:txBody>
        </p:sp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CA" noProof="0" dirty="0"/>
            </a:p>
          </p:txBody>
        </p:sp>
      </p:grpSp>
      <p:sp>
        <p:nvSpPr>
          <p:cNvPr id="38" name="Espace réservé de l’image 25">
            <a:extLst>
              <a:ext uri="{FF2B5EF4-FFF2-40B4-BE49-F238E27FC236}">
                <a16:creationId xmlns:a16="http://schemas.microsoft.com/office/drawing/2014/main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fr-CA" noProof="0"/>
              <a:t>Cliquez sur l'icône pour ajouter une image</a:t>
            </a:r>
            <a:endParaRPr lang="fr-CA" noProof="0" dirty="0"/>
          </a:p>
        </p:txBody>
      </p:sp>
      <p:sp>
        <p:nvSpPr>
          <p:cNvPr id="61" name="Titre 1">
            <a:extLst>
              <a:ext uri="{FF2B5EF4-FFF2-40B4-BE49-F238E27FC236}">
                <a16:creationId xmlns:a16="http://schemas.microsoft.com/office/drawing/2014/main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879063"/>
            <a:ext cx="75322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CA" noProof="0"/>
              <a:t>Modifier le style du titre</a:t>
            </a:r>
            <a:endParaRPr lang="fr-CA" noProof="0" dirty="0"/>
          </a:p>
        </p:txBody>
      </p: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Espace réservé de l’image 25">
            <a:extLst>
              <a:ext uri="{FF2B5EF4-FFF2-40B4-BE49-F238E27FC236}">
                <a16:creationId xmlns:a16="http://schemas.microsoft.com/office/drawing/2014/main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fr-CA" noProof="0"/>
              <a:t>Cliquez sur l'icône pour ajouter une image</a:t>
            </a:r>
            <a:endParaRPr lang="fr-CA" noProof="0" dirty="0"/>
          </a:p>
        </p:txBody>
      </p:sp>
      <p:sp>
        <p:nvSpPr>
          <p:cNvPr id="72" name="Espace réservé au texte 29">
            <a:extLst>
              <a:ext uri="{FF2B5EF4-FFF2-40B4-BE49-F238E27FC236}">
                <a16:creationId xmlns:a16="http://schemas.microsoft.com/office/drawing/2014/main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CA" noProof="0"/>
              <a:t>Cliquez pour modifier les styles du texte du masque</a:t>
            </a:r>
          </a:p>
        </p:txBody>
      </p:sp>
      <p:sp>
        <p:nvSpPr>
          <p:cNvPr id="73" name="Espace réservé au texte 29">
            <a:extLst>
              <a:ext uri="{FF2B5EF4-FFF2-40B4-BE49-F238E27FC236}">
                <a16:creationId xmlns:a16="http://schemas.microsoft.com/office/drawing/2014/main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45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CA" noProof="0"/>
              <a:t>Cliquez pour modifier les styles du texte du masque</a:t>
            </a:r>
          </a:p>
        </p:txBody>
      </p:sp>
      <p:sp>
        <p:nvSpPr>
          <p:cNvPr id="74" name="Espace réservé au texte 29">
            <a:extLst>
              <a:ext uri="{FF2B5EF4-FFF2-40B4-BE49-F238E27FC236}">
                <a16:creationId xmlns:a16="http://schemas.microsoft.com/office/drawing/2014/main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2" y="5393169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CA" noProof="0"/>
              <a:t>Cliquez pour modifier les styles du texte du masque</a:t>
            </a:r>
          </a:p>
        </p:txBody>
      </p:sp>
      <p:sp>
        <p:nvSpPr>
          <p:cNvPr id="75" name="Espace réservé au texte 29">
            <a:extLst>
              <a:ext uri="{FF2B5EF4-FFF2-40B4-BE49-F238E27FC236}">
                <a16:creationId xmlns:a16="http://schemas.microsoft.com/office/drawing/2014/main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4986745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CA" noProof="0"/>
              <a:t>Cliquez pour modifier les styles du texte du masque</a:t>
            </a:r>
          </a:p>
        </p:txBody>
      </p:sp>
      <p:sp>
        <p:nvSpPr>
          <p:cNvPr id="76" name="Espace réservé au texte 29">
            <a:extLst>
              <a:ext uri="{FF2B5EF4-FFF2-40B4-BE49-F238E27FC236}">
                <a16:creationId xmlns:a16="http://schemas.microsoft.com/office/drawing/2014/main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4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CA" noProof="0"/>
              <a:t>Cliquez pour modifier les styles du texte du masque</a:t>
            </a:r>
          </a:p>
        </p:txBody>
      </p:sp>
      <p:sp>
        <p:nvSpPr>
          <p:cNvPr id="77" name="Espace réservé au texte 29">
            <a:extLst>
              <a:ext uri="{FF2B5EF4-FFF2-40B4-BE49-F238E27FC236}">
                <a16:creationId xmlns:a16="http://schemas.microsoft.com/office/drawing/2014/main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4" y="498674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CA" noProof="0"/>
              <a:t>Cliquez pour modifier les styles du texte du masque</a:t>
            </a:r>
          </a:p>
        </p:txBody>
      </p:sp>
      <p:sp>
        <p:nvSpPr>
          <p:cNvPr id="78" name="Espace réservé au texte 29">
            <a:extLst>
              <a:ext uri="{FF2B5EF4-FFF2-40B4-BE49-F238E27FC236}">
                <a16:creationId xmlns:a16="http://schemas.microsoft.com/office/drawing/2014/main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4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CA" noProof="0"/>
              <a:t>Cliquez pour modifier les styles du texte du masque</a:t>
            </a:r>
          </a:p>
        </p:txBody>
      </p:sp>
      <p:sp>
        <p:nvSpPr>
          <p:cNvPr id="79" name="Espace réservé au texte 29">
            <a:extLst>
              <a:ext uri="{FF2B5EF4-FFF2-40B4-BE49-F238E27FC236}">
                <a16:creationId xmlns:a16="http://schemas.microsoft.com/office/drawing/2014/main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4" y="498674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CA" noProof="0"/>
              <a:t>Cliquez pour modifier les styles du texte du masque</a:t>
            </a:r>
          </a:p>
        </p:txBody>
      </p:sp>
      <p:grpSp>
        <p:nvGrpSpPr>
          <p:cNvPr id="23" name="Groupe 22">
            <a:extLst>
              <a:ext uri="{FF2B5EF4-FFF2-40B4-BE49-F238E27FC236}">
                <a16:creationId xmlns:a16="http://schemas.microsoft.com/office/drawing/2014/main" id="{EFD0B2D5-B3C2-D847-A220-86CB6A37E418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28" name="Forme automatique 24">
              <a:extLst>
                <a:ext uri="{FF2B5EF4-FFF2-40B4-BE49-F238E27FC236}">
                  <a16:creationId xmlns:a16="http://schemas.microsoft.com/office/drawing/2014/main" id="{A7FD25A4-760F-814C-915F-DD6E89CA3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CA" noProof="0" dirty="0"/>
            </a:p>
          </p:txBody>
        </p:sp>
        <p:sp>
          <p:nvSpPr>
            <p:cNvPr id="29" name="Forme libre 28">
              <a:extLst>
                <a:ext uri="{FF2B5EF4-FFF2-40B4-BE49-F238E27FC236}">
                  <a16:creationId xmlns:a16="http://schemas.microsoft.com/office/drawing/2014/main" id="{A0CC8369-E81F-D447-87D8-1AF0C58EA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CA" noProof="0" dirty="0"/>
            </a:p>
          </p:txBody>
        </p:sp>
        <p:sp>
          <p:nvSpPr>
            <p:cNvPr id="30" name="Forme libre 29">
              <a:extLst>
                <a:ext uri="{FF2B5EF4-FFF2-40B4-BE49-F238E27FC236}">
                  <a16:creationId xmlns:a16="http://schemas.microsoft.com/office/drawing/2014/main" id="{C41CA81E-EF54-D048-8775-CD4AB37A7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CA" noProof="0" dirty="0"/>
            </a:p>
          </p:txBody>
        </p:sp>
        <p:sp>
          <p:nvSpPr>
            <p:cNvPr id="31" name="Forme libre 30">
              <a:extLst>
                <a:ext uri="{FF2B5EF4-FFF2-40B4-BE49-F238E27FC236}">
                  <a16:creationId xmlns:a16="http://schemas.microsoft.com/office/drawing/2014/main" id="{D95A4B85-923E-B641-B239-2A1999AB2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CA" noProof="0" dirty="0"/>
            </a:p>
          </p:txBody>
        </p:sp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501386DC-76EB-F34E-AD0E-22957D3B3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CA" noProof="0" dirty="0"/>
            </a:p>
          </p:txBody>
        </p:sp>
      </p:grpSp>
      <p:sp>
        <p:nvSpPr>
          <p:cNvPr id="66" name="Espace réservé de l’image 25">
            <a:extLst>
              <a:ext uri="{FF2B5EF4-FFF2-40B4-BE49-F238E27FC236}">
                <a16:creationId xmlns:a16="http://schemas.microsoft.com/office/drawing/2014/main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fr-CA" noProof="0"/>
              <a:t>Cliquez sur l'icône pour ajouter une image</a:t>
            </a:r>
            <a:endParaRPr lang="fr-CA" noProof="0" dirty="0"/>
          </a:p>
        </p:txBody>
      </p:sp>
      <p:sp>
        <p:nvSpPr>
          <p:cNvPr id="69" name="Espace réservé de l’image 25">
            <a:extLst>
              <a:ext uri="{FF2B5EF4-FFF2-40B4-BE49-F238E27FC236}">
                <a16:creationId xmlns:a16="http://schemas.microsoft.com/office/drawing/2014/main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3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fr-CA" noProof="0"/>
              <a:t>Cliquez sur l'icône pour ajouter une image</a:t>
            </a:r>
            <a:endParaRPr lang="fr-CA" noProof="0" dirty="0"/>
          </a:p>
        </p:txBody>
      </p:sp>
      <p:sp>
        <p:nvSpPr>
          <p:cNvPr id="2" name="Espace réservé à la date 1">
            <a:extLst>
              <a:ext uri="{FF2B5EF4-FFF2-40B4-BE49-F238E27FC236}">
                <a16:creationId xmlns:a16="http://schemas.microsoft.com/office/drawing/2014/main" id="{8ED89364-B1CB-4E72-A6BB-95A34B50661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 rtlCol="0"/>
          <a:lstStyle/>
          <a:p>
            <a:pPr rtl="0"/>
            <a:fld id="{BAF23867-907A-4530-A3F3-F6F80B9DF16D}" type="datetime4">
              <a:rPr lang="fr-CA" noProof="0" smtClean="0">
                <a:latin typeface="+mn-lt"/>
              </a:rPr>
              <a:t>7 mai 2026</a:t>
            </a:fld>
            <a:endParaRPr lang="fr-CA" noProof="0" dirty="0">
              <a:latin typeface="+mn-lt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E09328F-B310-4BF3-883E-BA9A39676AF2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pPr rtl="0"/>
            <a:r>
              <a:rPr lang="fr-CA" noProof="0"/>
              <a:t>PhiLab Wendy Reid 2026</a:t>
            </a:r>
            <a:endParaRPr lang="fr-CA" b="0" noProof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4192EF2-9336-43EF-A365-1F54000F7D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fr-CA" noProof="0" smtClean="0"/>
              <a:pPr rtl="0"/>
              <a:t>‹#›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4045241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4008">
          <p15:clr>
            <a:srgbClr val="FBAE40"/>
          </p15:clr>
        </p15:guide>
        <p15:guide id="5" pos="1944">
          <p15:clr>
            <a:srgbClr val="FBAE40"/>
          </p15:clr>
        </p15:guide>
        <p15:guide id="6" pos="3648">
          <p15:clr>
            <a:srgbClr val="FBAE40"/>
          </p15:clr>
        </p15:guide>
        <p15:guide id="7" orient="horz" pos="1392">
          <p15:clr>
            <a:srgbClr val="FBAE40"/>
          </p15:clr>
        </p15:guide>
        <p15:guide id="8" orient="horz" pos="552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pos="5352">
          <p15:clr>
            <a:srgbClr val="FBAE40"/>
          </p15:clr>
        </p15:guide>
        <p15:guide id="11" pos="5736">
          <p15:clr>
            <a:srgbClr val="FBAE40"/>
          </p15:clr>
        </p15:guide>
        <p15:guide id="12" orient="horz" pos="2904">
          <p15:clr>
            <a:srgbClr val="FBAE40"/>
          </p15:clr>
        </p15:guide>
        <p15:guide id="13" orient="horz" pos="160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988A8-B729-F216-5E88-28515DFF6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5236D-774B-63FA-22C0-4EDBF544A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FA898-78A4-98B9-94C4-2AEB0B962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D5BE-6A79-4311-854F-A1E3F930189A}" type="datetime4">
              <a:rPr lang="fr-CA" smtClean="0"/>
              <a:t>7 mai 2026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CEF2A-78AF-AE74-0BAC-149724A1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PhiLab Wendy Reid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2F522-A382-8554-2EB9-0E7B9C420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67EC-9928-4B27-ABD6-ED47C13933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6889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ronologi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necteur linéaire 20">
            <a:extLst>
              <a:ext uri="{FF2B5EF4-FFF2-40B4-BE49-F238E27FC236}">
                <a16:creationId xmlns:a16="http://schemas.microsoft.com/office/drawing/2014/main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linéaire 25">
            <a:extLst>
              <a:ext uri="{FF2B5EF4-FFF2-40B4-BE49-F238E27FC236}">
                <a16:creationId xmlns:a16="http://schemas.microsoft.com/office/drawing/2014/main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493" y="2213783"/>
            <a:ext cx="111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linéaire 23">
            <a:extLst>
              <a:ext uri="{FF2B5EF4-FFF2-40B4-BE49-F238E27FC236}">
                <a16:creationId xmlns:a16="http://schemas.microsoft.com/office/drawing/2014/main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re 1">
            <a:extLst>
              <a:ext uri="{FF2B5EF4-FFF2-40B4-BE49-F238E27FC236}">
                <a16:creationId xmlns:a16="http://schemas.microsoft.com/office/drawing/2014/main" id="{46EEE005-F78A-9D4F-B159-964376C387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CA" noProof="0"/>
              <a:t>Cliquez pour modifier </a:t>
            </a:r>
          </a:p>
        </p:txBody>
      </p:sp>
      <p:sp>
        <p:nvSpPr>
          <p:cNvPr id="96" name="Espace réservé au texte 29">
            <a:extLst>
              <a:ext uri="{FF2B5EF4-FFF2-40B4-BE49-F238E27FC236}">
                <a16:creationId xmlns:a16="http://schemas.microsoft.com/office/drawing/2014/main" id="{FC61536F-8EA7-5A48-AF76-8B0E251BD8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CA" noProof="0"/>
              <a:t>Cliquez pour modifier les styles du texte du masque</a:t>
            </a:r>
          </a:p>
        </p:txBody>
      </p:sp>
      <p:sp>
        <p:nvSpPr>
          <p:cNvPr id="97" name="Espace réservé au texte 29">
            <a:extLst>
              <a:ext uri="{FF2B5EF4-FFF2-40B4-BE49-F238E27FC236}">
                <a16:creationId xmlns:a16="http://schemas.microsoft.com/office/drawing/2014/main" id="{64FFD994-BD97-ED49-8607-286ECBB1C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6955" y="256868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CA" noProof="0"/>
              <a:t>Cliquez pour modifier les styles du texte du masque</a:t>
            </a:r>
          </a:p>
        </p:txBody>
      </p:sp>
      <p:sp>
        <p:nvSpPr>
          <p:cNvPr id="102" name="Espace réservé au texte 29">
            <a:extLst>
              <a:ext uri="{FF2B5EF4-FFF2-40B4-BE49-F238E27FC236}">
                <a16:creationId xmlns:a16="http://schemas.microsoft.com/office/drawing/2014/main" id="{D1ADE805-BFBC-ED47-B9CB-6CB2FF02E86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CA" noProof="0"/>
              <a:t>Cliquez pour modifier les styles du texte du masque</a:t>
            </a:r>
          </a:p>
        </p:txBody>
      </p:sp>
      <p:sp>
        <p:nvSpPr>
          <p:cNvPr id="103" name="Espace réservé au texte 29">
            <a:extLst>
              <a:ext uri="{FF2B5EF4-FFF2-40B4-BE49-F238E27FC236}">
                <a16:creationId xmlns:a16="http://schemas.microsoft.com/office/drawing/2014/main" id="{334A3589-641F-F547-891B-149579153B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97799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fr-CA" noProof="0"/>
              <a:t>Cliquez pour modifier les styles du texte du masque</a:t>
            </a:r>
          </a:p>
        </p:txBody>
      </p:sp>
      <p:sp>
        <p:nvSpPr>
          <p:cNvPr id="106" name="Espace réservé au texte 29">
            <a:extLst>
              <a:ext uri="{FF2B5EF4-FFF2-40B4-BE49-F238E27FC236}">
                <a16:creationId xmlns:a16="http://schemas.microsoft.com/office/drawing/2014/main" id="{A63F8454-D12E-A641-ABD0-8977D3F5EC0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CA" noProof="0"/>
              <a:t>Cliquez pour modifier les styles du texte du masque</a:t>
            </a:r>
          </a:p>
        </p:txBody>
      </p:sp>
      <p:sp>
        <p:nvSpPr>
          <p:cNvPr id="107" name="Espace réservé au texte 29">
            <a:extLst>
              <a:ext uri="{FF2B5EF4-FFF2-40B4-BE49-F238E27FC236}">
                <a16:creationId xmlns:a16="http://schemas.microsoft.com/office/drawing/2014/main" id="{F35AA15D-DBAD-9840-8764-A5B6D486A23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01711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fr-CA" noProof="0"/>
              <a:t>Cliquez pour modifier les styles du texte du masque</a:t>
            </a:r>
          </a:p>
        </p:txBody>
      </p:sp>
      <p:sp>
        <p:nvSpPr>
          <p:cNvPr id="108" name="Espace réservé au texte 29">
            <a:extLst>
              <a:ext uri="{FF2B5EF4-FFF2-40B4-BE49-F238E27FC236}">
                <a16:creationId xmlns:a16="http://schemas.microsoft.com/office/drawing/2014/main" id="{8357CA0F-1A55-B145-8305-562F0DF2254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CA" noProof="0"/>
              <a:t>Cliquez pour modifier les styles du texte du masque</a:t>
            </a:r>
          </a:p>
        </p:txBody>
      </p:sp>
      <p:sp>
        <p:nvSpPr>
          <p:cNvPr id="109" name="Espace réservé au texte 29">
            <a:extLst>
              <a:ext uri="{FF2B5EF4-FFF2-40B4-BE49-F238E27FC236}">
                <a16:creationId xmlns:a16="http://schemas.microsoft.com/office/drawing/2014/main" id="{D6C49F6F-AF28-8942-8442-8F54A1DC388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438143" y="256868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CA" noProof="0"/>
              <a:t>Cliquez pour modifier les styles du texte du masque</a:t>
            </a:r>
          </a:p>
        </p:txBody>
      </p:sp>
      <p:cxnSp>
        <p:nvCxnSpPr>
          <p:cNvPr id="8" name="Connecteur droit 7">
            <a:extLst>
              <a:ext uri="{FF2B5EF4-FFF2-40B4-BE49-F238E27FC236}">
                <a16:creationId xmlns:a16="http://schemas.microsoft.com/office/drawing/2014/main" id="{4CE2724A-BCA1-604F-9D18-BF05746408C2}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 43">
            <a:extLst>
              <a:ext uri="{FF2B5EF4-FFF2-40B4-BE49-F238E27FC236}">
                <a16:creationId xmlns:a16="http://schemas.microsoft.com/office/drawing/2014/main" id="{4923D7D1-A9CC-C34C-86FF-43B5C8978712}"/>
              </a:ext>
            </a:extLst>
          </p:cNvPr>
          <p:cNvSpPr/>
          <p:nvPr userDrawn="1"/>
        </p:nvSpPr>
        <p:spPr>
          <a:xfrm>
            <a:off x="964323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noProof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119FF13-13AB-3448-B24E-58E18B3CE2B6}"/>
              </a:ext>
            </a:extLst>
          </p:cNvPr>
          <p:cNvSpPr/>
          <p:nvPr userDrawn="1"/>
        </p:nvSpPr>
        <p:spPr>
          <a:xfrm>
            <a:off x="3531590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noProof="0"/>
          </a:p>
        </p:txBody>
      </p:sp>
      <p:sp>
        <p:nvSpPr>
          <p:cNvPr id="27" name="Rectangle 26">
            <a:extLst>
              <a:ext uri="{FF2B5EF4-FFF2-40B4-BE49-F238E27FC236}">
                <a16:creationId xmlns:a16="http://schemas.microsoft.com/office/drawing/2014/main" id="{22F8F982-870E-AE44-B0D3-B3313BC48DB7}"/>
              </a:ext>
            </a:extLst>
          </p:cNvPr>
          <p:cNvSpPr/>
          <p:nvPr userDrawn="1"/>
        </p:nvSpPr>
        <p:spPr>
          <a:xfrm>
            <a:off x="6098857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noProof="0"/>
          </a:p>
        </p:txBody>
      </p:sp>
      <p:sp>
        <p:nvSpPr>
          <p:cNvPr id="29" name="Rectangle 28">
            <a:extLst>
              <a:ext uri="{FF2B5EF4-FFF2-40B4-BE49-F238E27FC236}">
                <a16:creationId xmlns:a16="http://schemas.microsoft.com/office/drawing/2014/main" id="{C549A137-DB5E-9C40-8C0A-ED607212022C}"/>
              </a:ext>
            </a:extLst>
          </p:cNvPr>
          <p:cNvSpPr/>
          <p:nvPr userDrawn="1"/>
        </p:nvSpPr>
        <p:spPr>
          <a:xfrm>
            <a:off x="8666124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noProof="0"/>
          </a:p>
        </p:txBody>
      </p:sp>
      <p:sp>
        <p:nvSpPr>
          <p:cNvPr id="2" name="Espace réservé à la date 1">
            <a:extLst>
              <a:ext uri="{FF2B5EF4-FFF2-40B4-BE49-F238E27FC236}">
                <a16:creationId xmlns:a16="http://schemas.microsoft.com/office/drawing/2014/main" id="{21DC2552-C347-4C3D-8C92-4A6981227C0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 rtlCol="0"/>
          <a:lstStyle/>
          <a:p>
            <a:pPr rtl="0"/>
            <a:fld id="{E37D99C3-6E58-4496-BD63-EB5ACE410CFA}" type="datetime4">
              <a:rPr lang="fr-CA" noProof="0" smtClean="0">
                <a:latin typeface="+mn-lt"/>
              </a:rPr>
              <a:t>7 mai 2026</a:t>
            </a:fld>
            <a:endParaRPr lang="fr-CA" noProof="0">
              <a:latin typeface="+mn-lt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5B7C35C-F3E4-4522-8711-16E4F9052C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 rtlCol="0"/>
          <a:lstStyle/>
          <a:p>
            <a:pPr rtl="0"/>
            <a:r>
              <a:rPr lang="fr-CA" noProof="0"/>
              <a:t>PhiLab Wendy Reid 2026</a:t>
            </a:r>
            <a:endParaRPr lang="fr-CA" b="0" noProof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F4D6BAD-56F4-42F1-A2B3-FDB73364FD40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fr-CA" noProof="0" smtClean="0"/>
              <a:pPr rtl="0"/>
              <a:t>‹#›</a:t>
            </a:fld>
            <a:endParaRPr lang="fr-CA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8296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3768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orient="horz" pos="1512">
          <p15:clr>
            <a:srgbClr val="FBAE40"/>
          </p15:clr>
        </p15:guide>
        <p15:guide id="11" orient="horz" pos="283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orme libre 19">
              <a:extLst>
                <a:ext uri="{FF2B5EF4-FFF2-40B4-BE49-F238E27FC236}">
                  <a16:creationId xmlns:a16="http://schemas.microsoft.com/office/drawing/2014/main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CA" noProof="0" dirty="0"/>
            </a:p>
          </p:txBody>
        </p:sp>
        <p:sp>
          <p:nvSpPr>
            <p:cNvPr id="21" name="Forme libre 20">
              <a:extLst>
                <a:ext uri="{FF2B5EF4-FFF2-40B4-BE49-F238E27FC236}">
                  <a16:creationId xmlns:a16="http://schemas.microsoft.com/office/drawing/2014/main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CA" noProof="0" dirty="0"/>
            </a:p>
          </p:txBody>
        </p:sp>
        <p:sp>
          <p:nvSpPr>
            <p:cNvPr id="22" name="Forme libre 21">
              <a:extLst>
                <a:ext uri="{FF2B5EF4-FFF2-40B4-BE49-F238E27FC236}">
                  <a16:creationId xmlns:a16="http://schemas.microsoft.com/office/drawing/2014/main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CA" noProof="0" dirty="0"/>
            </a:p>
          </p:txBody>
        </p:sp>
      </p:grpSp>
      <p:sp>
        <p:nvSpPr>
          <p:cNvPr id="32" name="Titr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fr-CA" noProof="0"/>
              <a:t>Modifier le style du titre</a:t>
            </a:r>
            <a:endParaRPr lang="fr-CA" noProof="0" dirty="0"/>
          </a:p>
        </p:txBody>
      </p:sp>
      <p:cxnSp>
        <p:nvCxnSpPr>
          <p:cNvPr id="33" name="Connecteur droit 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3" y="2300984"/>
            <a:ext cx="4827178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CA" noProof="0"/>
              <a:t>Cliquez pour modifier les styles du texte du masque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CA" noProof="0"/>
              <a:t>Cliquez pour modifier les styles du texte du masque</a:t>
            </a:r>
          </a:p>
        </p:txBody>
      </p:sp>
      <p:sp>
        <p:nvSpPr>
          <p:cNvPr id="27" name="Espace réservé au contenu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3" y="2799146"/>
            <a:ext cx="482717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fr-CA" noProof="0"/>
              <a:t>Cliquez pour modifier les styles du texte du masque</a:t>
            </a:r>
          </a:p>
        </p:txBody>
      </p:sp>
      <p:sp>
        <p:nvSpPr>
          <p:cNvPr id="28" name="Espace réservé du contenu 3">
            <a:extLst>
              <a:ext uri="{FF2B5EF4-FFF2-40B4-BE49-F238E27FC236}">
                <a16:creationId xmlns:a16="http://schemas.microsoft.com/office/drawing/2014/main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0" y="2799146"/>
            <a:ext cx="4756241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fr-CA" noProof="0"/>
              <a:t>Cliquez pour modifier les styles du texte du masque</a:t>
            </a:r>
          </a:p>
        </p:txBody>
      </p:sp>
      <p:cxnSp>
        <p:nvCxnSpPr>
          <p:cNvPr id="15" name="Connecteur linéaire 14">
            <a:extLst>
              <a:ext uri="{FF2B5EF4-FFF2-40B4-BE49-F238E27FC236}">
                <a16:creationId xmlns:a16="http://schemas.microsoft.com/office/drawing/2014/main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Espace réservé à la date 1">
            <a:extLst>
              <a:ext uri="{FF2B5EF4-FFF2-40B4-BE49-F238E27FC236}">
                <a16:creationId xmlns:a16="http://schemas.microsoft.com/office/drawing/2014/main" id="{4914D182-A7DD-4F7B-B207-262854316E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BE6E1810-E7EC-4324-BF09-B66A4B0B396C}" type="datetime4">
              <a:rPr lang="fr-CA" noProof="0" smtClean="0">
                <a:latin typeface="+mn-lt"/>
              </a:rPr>
              <a:t>7 mai 2026</a:t>
            </a:fld>
            <a:endParaRPr lang="fr-CA" noProof="0" dirty="0">
              <a:latin typeface="+mn-lt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0B29252-5D0B-4B9D-9FBD-8EC0929FE0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fr-CA" noProof="0"/>
              <a:t>PhiLab Wendy Reid 2026</a:t>
            </a:r>
            <a:endParaRPr lang="fr-CA" b="0" noProof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BB4FEF6-E217-4110-BBF5-C4B77ADC84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fr-CA" noProof="0" smtClean="0"/>
              <a:pPr rtl="0"/>
              <a:t>‹#›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762563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e 36">
            <a:extLst>
              <a:ext uri="{FF2B5EF4-FFF2-40B4-BE49-F238E27FC236}">
                <a16:creationId xmlns:a16="http://schemas.microsoft.com/office/drawing/2014/main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CA" noProof="0" dirty="0"/>
            </a:p>
          </p:txBody>
        </p: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CA" noProof="0" dirty="0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CA" noProof="0" dirty="0"/>
            </a:p>
          </p:txBody>
        </p:sp>
      </p:grpSp>
      <p:sp>
        <p:nvSpPr>
          <p:cNvPr id="32" name="Titr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fr-CA" noProof="0"/>
              <a:t>Modifier le style du titre</a:t>
            </a:r>
            <a:endParaRPr lang="fr-CA" noProof="0" dirty="0"/>
          </a:p>
        </p:txBody>
      </p:sp>
      <p:cxnSp>
        <p:nvCxnSpPr>
          <p:cNvPr id="33" name="Connecteur droit 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fr-CA" noProof="0"/>
              <a:t>Cliquez pour modifier les styles du texte du masque</a:t>
            </a:r>
          </a:p>
        </p:txBody>
      </p:sp>
      <p:sp>
        <p:nvSpPr>
          <p:cNvPr id="27" name="Espace réservé du contenu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fr-CA" noProof="0"/>
              <a:t>Cliquez pour modifier les styles du texte du masque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fr-CA" noProof="0"/>
              <a:t>Cliquez pour modifier les styles du texte du masque</a:t>
            </a:r>
          </a:p>
        </p:txBody>
      </p:sp>
      <p:sp>
        <p:nvSpPr>
          <p:cNvPr id="21" name="Espace réservé au contenu 3">
            <a:extLst>
              <a:ext uri="{FF2B5EF4-FFF2-40B4-BE49-F238E27FC236}">
                <a16:creationId xmlns:a16="http://schemas.microsoft.com/office/drawing/2014/main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2" y="2799146"/>
            <a:ext cx="305062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fr-CA" noProof="0"/>
              <a:t>Cliquez pour modifier les styles du texte du masque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17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fr-CA" noProof="0"/>
              <a:t>Cliquez pour modifier les styles du texte du masque</a:t>
            </a:r>
          </a:p>
        </p:txBody>
      </p:sp>
      <p:sp>
        <p:nvSpPr>
          <p:cNvPr id="24" name="Espace réservé du contenu 3">
            <a:extLst>
              <a:ext uri="{FF2B5EF4-FFF2-40B4-BE49-F238E27FC236}">
                <a16:creationId xmlns:a16="http://schemas.microsoft.com/office/drawing/2014/main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17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fr-CA" noProof="0"/>
              <a:t>Cliquez pour modifier les styles du texte du masque</a:t>
            </a:r>
          </a:p>
        </p:txBody>
      </p:sp>
      <p:cxnSp>
        <p:nvCxnSpPr>
          <p:cNvPr id="26" name="Connecteur linéaire 25">
            <a:extLst>
              <a:ext uri="{FF2B5EF4-FFF2-40B4-BE49-F238E27FC236}">
                <a16:creationId xmlns:a16="http://schemas.microsoft.com/office/drawing/2014/main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Espace réservé à la date 1">
            <a:extLst>
              <a:ext uri="{FF2B5EF4-FFF2-40B4-BE49-F238E27FC236}">
                <a16:creationId xmlns:a16="http://schemas.microsoft.com/office/drawing/2014/main" id="{F0FA07F3-F8E4-4505-85EC-22734AC687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8FBF6EE9-B4A6-4793-A2B1-0025AB109385}" type="datetime4">
              <a:rPr lang="fr-CA" noProof="0" smtClean="0">
                <a:latin typeface="+mn-lt"/>
              </a:rPr>
              <a:t>7 mai 2026</a:t>
            </a:fld>
            <a:endParaRPr lang="fr-CA" noProof="0" dirty="0">
              <a:latin typeface="+mn-lt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5165D22-FEF5-4F30-8822-5D2378806A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fr-CA" noProof="0"/>
              <a:t>PhiLab Wendy Reid 2026</a:t>
            </a:r>
            <a:endParaRPr lang="fr-CA" b="0" noProof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540F86B-3DA3-4708-AAF5-387BA115C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fr-CA" noProof="0" smtClean="0"/>
              <a:pPr rtl="0"/>
              <a:t>‹#›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99218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>
          <p15:clr>
            <a:srgbClr val="FBAE40"/>
          </p15:clr>
        </p15:guide>
        <p15:guide id="4" pos="516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>
          <p15:clr>
            <a:srgbClr val="FBAE40"/>
          </p15:clr>
        </p15:guide>
        <p15:guide id="11" pos="2880">
          <p15:clr>
            <a:srgbClr val="FBAE40"/>
          </p15:clr>
        </p15:guide>
        <p15:guide id="12" orient="horz" pos="175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nthès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fr-CA" noProof="0"/>
              <a:t>Modifier le style du titre</a:t>
            </a:r>
            <a:endParaRPr lang="fr-CA" noProof="0" dirty="0"/>
          </a:p>
        </p:txBody>
      </p:sp>
      <p:cxnSp>
        <p:nvCxnSpPr>
          <p:cNvPr id="33" name="Connecteur droit 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fr-CA" noProof="0"/>
              <a:t>Cliquez pour modifier les styles du texte du masque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Forme libre 15">
              <a:extLst>
                <a:ext uri="{FF2B5EF4-FFF2-40B4-BE49-F238E27FC236}">
                  <a16:creationId xmlns:a16="http://schemas.microsoft.com/office/drawing/2014/main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CA" noProof="0" dirty="0"/>
            </a:p>
          </p:txBody>
        </p:sp>
        <p:sp>
          <p:nvSpPr>
            <p:cNvPr id="17" name="Forme libre 16">
              <a:extLst>
                <a:ext uri="{FF2B5EF4-FFF2-40B4-BE49-F238E27FC236}">
                  <a16:creationId xmlns:a16="http://schemas.microsoft.com/office/drawing/2014/main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CA" noProof="0" dirty="0"/>
            </a:p>
          </p:txBody>
        </p:sp>
        <p:sp>
          <p:nvSpPr>
            <p:cNvPr id="18" name="Forme libre 17">
              <a:extLst>
                <a:ext uri="{FF2B5EF4-FFF2-40B4-BE49-F238E27FC236}">
                  <a16:creationId xmlns:a16="http://schemas.microsoft.com/office/drawing/2014/main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CA" noProof="0" dirty="0"/>
            </a:p>
          </p:txBody>
        </p:sp>
      </p:grpSp>
      <p:sp>
        <p:nvSpPr>
          <p:cNvPr id="4" name="Espace réservé au texte 3">
            <a:extLst>
              <a:ext uri="{FF2B5EF4-FFF2-40B4-BE49-F238E27FC236}">
                <a16:creationId xmlns:a16="http://schemas.microsoft.com/office/drawing/2014/main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228600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fr-CA" noProof="0"/>
              <a:t>Cliquez pour modifier les styles du texte du masque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fr-CA" noProof="0"/>
              <a:t>Cliquez pour modifier les styles du texte du masque</a:t>
            </a:r>
          </a:p>
        </p:txBody>
      </p:sp>
      <p:sp>
        <p:nvSpPr>
          <p:cNvPr id="22" name="Espace réservé au texte 3">
            <a:extLst>
              <a:ext uri="{FF2B5EF4-FFF2-40B4-BE49-F238E27FC236}">
                <a16:creationId xmlns:a16="http://schemas.microsoft.com/office/drawing/2014/main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2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fr-CA" noProof="0"/>
              <a:t>Cliquez pour modifier les styles du texte du masque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0" y="5017901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fr-CA" noProof="0"/>
              <a:t>Cliquez pour modifier les styles du texte du masque</a:t>
            </a:r>
          </a:p>
        </p:txBody>
      </p:sp>
      <p:sp>
        <p:nvSpPr>
          <p:cNvPr id="24" name="Espace réservé au texte 3">
            <a:extLst>
              <a:ext uri="{FF2B5EF4-FFF2-40B4-BE49-F238E27FC236}">
                <a16:creationId xmlns:a16="http://schemas.microsoft.com/office/drawing/2014/main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0" y="4646997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fr-CA" noProof="0"/>
              <a:t>Cliquez pour modifier les styles du texte du masque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fr-CA" noProof="0"/>
              <a:t>Cliquez pour modifier les styles du texte du masque</a:t>
            </a:r>
          </a:p>
        </p:txBody>
      </p:sp>
      <p:sp>
        <p:nvSpPr>
          <p:cNvPr id="26" name="Espace réservé au texte 3">
            <a:extLst>
              <a:ext uri="{FF2B5EF4-FFF2-40B4-BE49-F238E27FC236}">
                <a16:creationId xmlns:a16="http://schemas.microsoft.com/office/drawing/2014/main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0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fr-CA" noProof="0"/>
              <a:t>Cliquez pour modifier les styles du texte du masque</a:t>
            </a:r>
          </a:p>
        </p:txBody>
      </p:sp>
      <p:sp>
        <p:nvSpPr>
          <p:cNvPr id="27" name="Espace réservé du texte 2">
            <a:extLst>
              <a:ext uri="{FF2B5EF4-FFF2-40B4-BE49-F238E27FC236}">
                <a16:creationId xmlns:a16="http://schemas.microsoft.com/office/drawing/2014/main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fr-CA" noProof="0"/>
              <a:t>Cliquez pour modifier les styles du texte du masque</a:t>
            </a:r>
          </a:p>
        </p:txBody>
      </p:sp>
      <p:sp>
        <p:nvSpPr>
          <p:cNvPr id="28" name="Espace réservé au texte 3">
            <a:extLst>
              <a:ext uri="{FF2B5EF4-FFF2-40B4-BE49-F238E27FC236}">
                <a16:creationId xmlns:a16="http://schemas.microsoft.com/office/drawing/2014/main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2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fr-CA" noProof="0"/>
              <a:t>Cliquez pour modifier les styles du texte du masque</a:t>
            </a:r>
          </a:p>
        </p:txBody>
      </p:sp>
      <p:sp>
        <p:nvSpPr>
          <p:cNvPr id="2" name="Espace réservé à la date 1">
            <a:extLst>
              <a:ext uri="{FF2B5EF4-FFF2-40B4-BE49-F238E27FC236}">
                <a16:creationId xmlns:a16="http://schemas.microsoft.com/office/drawing/2014/main" id="{EC45E38A-5516-4C3E-88FC-0DCBD876054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/>
          <a:p>
            <a:pPr rtl="0"/>
            <a:fld id="{E2CED935-3ECD-478D-B504-529B17336B03}" type="datetime4">
              <a:rPr lang="fr-CA" noProof="0" smtClean="0">
                <a:latin typeface="+mn-lt"/>
              </a:rPr>
              <a:t>7 mai 2026</a:t>
            </a:fld>
            <a:endParaRPr lang="fr-CA" noProof="0" dirty="0">
              <a:latin typeface="+mn-lt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225273-038D-4F51-A093-83D80104F21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/>
          <a:p>
            <a:pPr rtl="0"/>
            <a:r>
              <a:rPr lang="fr-CA" noProof="0"/>
              <a:t>PhiLab Wendy Reid 2026</a:t>
            </a:r>
            <a:endParaRPr lang="fr-CA" b="0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F24E14-E0E0-44FA-A4AA-FA63A85873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fr-CA" noProof="0" smtClean="0"/>
              <a:pPr rtl="0"/>
              <a:t>‹#›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3559929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au texte 29">
            <a:extLst>
              <a:ext uri="{FF2B5EF4-FFF2-40B4-BE49-F238E27FC236}">
                <a16:creationId xmlns:a16="http://schemas.microsoft.com/office/drawing/2014/main" id="{BB778BC5-5409-574B-96E2-B45CDD940D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96100" y="5102063"/>
            <a:ext cx="4914900" cy="588795"/>
          </a:xfrm>
        </p:spPr>
        <p:txBody>
          <a:bodyPr lIns="0" tIns="0" rIns="0" bIns="0" rtlCol="0" anchor="b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CA" noProof="0"/>
              <a:t>Cliquez pour modifier les styles du texte du masque</a:t>
            </a:r>
          </a:p>
        </p:txBody>
      </p:sp>
      <p:sp>
        <p:nvSpPr>
          <p:cNvPr id="17" name="Sous-titre 2">
            <a:extLst>
              <a:ext uri="{FF2B5EF4-FFF2-40B4-BE49-F238E27FC236}">
                <a16:creationId xmlns:a16="http://schemas.microsoft.com/office/drawing/2014/main" id="{32916F3A-28FA-9A4B-A780-0D687D932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7623" y="3591098"/>
            <a:ext cx="4903377" cy="1057791"/>
          </a:xfrm>
        </p:spPr>
        <p:txBody>
          <a:bodyPr lIns="0" tIns="0" rIns="0" bIns="0" rtlCol="0"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CA" noProof="0"/>
              <a:t>Modifier le style des sous-titres du masque</a:t>
            </a:r>
            <a:endParaRPr lang="fr-CA" noProof="0" dirty="0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23" y="2173658"/>
            <a:ext cx="49033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fr-CA" noProof="0"/>
              <a:t>Modifier le style du titre</a:t>
            </a:r>
            <a:endParaRPr lang="fr-CA" noProof="0" dirty="0"/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AB5C3BF3-A164-DD48-BD02-4587489DA105}"/>
              </a:ext>
            </a:extLst>
          </p:cNvPr>
          <p:cNvCxnSpPr>
            <a:cxnSpLocks/>
          </p:cNvCxnSpPr>
          <p:nvPr userDrawn="1"/>
        </p:nvCxnSpPr>
        <p:spPr>
          <a:xfrm>
            <a:off x="6896100" y="3233703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Espace réservé d’image 2">
            <a:extLst>
              <a:ext uri="{FF2B5EF4-FFF2-40B4-BE49-F238E27FC236}">
                <a16:creationId xmlns:a16="http://schemas.microsoft.com/office/drawing/2014/main" id="{F8C225AD-C009-894E-8AFA-C94EAA065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 rtlCol="0"/>
          <a:lstStyle/>
          <a:p>
            <a:pPr rtl="0"/>
            <a:r>
              <a:rPr lang="fr-CA" noProof="0"/>
              <a:t>Cliquez sur l'icône pour ajouter une image</a:t>
            </a:r>
            <a:endParaRPr lang="fr-CA" noProof="0" dirty="0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Forme libre 30">
              <a:extLst>
                <a:ext uri="{FF2B5EF4-FFF2-40B4-BE49-F238E27FC236}">
                  <a16:creationId xmlns:a16="http://schemas.microsoft.com/office/drawing/2014/main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CA" noProof="0" dirty="0"/>
            </a:p>
          </p:txBody>
        </p:sp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CA" noProof="0" dirty="0"/>
            </a:p>
          </p:txBody>
        </p:sp>
        <p:sp>
          <p:nvSpPr>
            <p:cNvPr id="33" name="Forme libre 32">
              <a:extLst>
                <a:ext uri="{FF2B5EF4-FFF2-40B4-BE49-F238E27FC236}">
                  <a16:creationId xmlns:a16="http://schemas.microsoft.com/office/drawing/2014/main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CA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601713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B21D0-FFD2-D62B-BB2C-AD44B89C2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E39D3-8751-BD83-4F0C-2379F21C6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57E1F-1B4F-F6A8-E014-629CDE097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9D-DFC7-463A-BC43-47EBA1324E72}" type="datetime4">
              <a:rPr lang="fr-CA" smtClean="0"/>
              <a:t>7 mai 2026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1B193-7CC2-6FAC-DC78-78619E649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PhiLab Wendy Reid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2A3C4-47FA-B33E-0AB2-E70C041B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67EC-9928-4B27-ABD6-ED47C13933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285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47BB9-B18B-1F9D-3DA9-7164F7888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B347D-6E9A-BCF1-06A6-67DAFD174E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94AC53-3CD5-B3C0-C135-E7B60A971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7AC109-72AB-8541-8485-DE8BF8ACE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57C6-5573-4B97-92B2-84219122322C}" type="datetime4">
              <a:rPr lang="fr-CA" smtClean="0"/>
              <a:t>7 mai 2026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0A01FE-5D59-1201-75BA-2CEB58EFA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PhiLab Wendy Reid 2026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5F7A3A-B922-9815-4CD0-3742A82E3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67EC-9928-4B27-ABD6-ED47C13933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7923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7F0CC-B7E5-E4E1-2304-D16BEC293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03D02A-9C7D-322D-E540-667F0AD05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646351-B487-9A01-D148-6E5F4EAAA3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12E1FE-70CB-EF14-44CE-F1E43852A4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E9FE28-BE66-3876-FA09-E542BE57DC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B57CEF-AD36-B3D9-BBE6-BB8CAA0B6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F045-DEA7-4F1D-8A7E-DC5BE2723465}" type="datetime4">
              <a:rPr lang="fr-CA" smtClean="0"/>
              <a:t>7 mai 2026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866A2D-74FE-BC05-A816-46C758B7A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PhiLab Wendy Reid 2026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49EE2E-CBA6-6168-4E52-5B590CCFE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67EC-9928-4B27-ABD6-ED47C13933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0107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035E6-A5A1-BF18-5746-68F88F763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F6662E-E6C8-40E1-6F79-3D6ACE702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EEEB-2995-4521-94B9-728963E09D1E}" type="datetime4">
              <a:rPr lang="fr-CA" smtClean="0"/>
              <a:t>7 mai 2026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268BA3-C541-EA71-2402-D52AE55E9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PhiLab Wendy Reid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EAABBA-927F-E908-7705-F202B6503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67EC-9928-4B27-ABD6-ED47C13933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6607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A5979F-EA8B-DB44-EC4B-117531480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7ADE-543A-4043-945D-E57C2AC1ABB3}" type="datetime4">
              <a:rPr lang="fr-CA" smtClean="0"/>
              <a:t>7 mai 2026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326BDE-84E9-262C-3D14-08A3BB07B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PhiLab Wendy Reid 2026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261FB-9C5C-8CD2-6986-CA03EE5CF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67EC-9928-4B27-ABD6-ED47C13933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093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6994E-7918-CCD6-BC95-4F1BC00A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8756E-3DCF-DF5D-7BC4-5D4F1130D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BD3A47-2184-36A9-8132-D8CCA1032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2E7A7A-C3BB-BD29-E8FA-1CEF4701C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D6EB-F30F-406C-8BE1-D835DA6AEBC2}" type="datetime4">
              <a:rPr lang="fr-CA" smtClean="0"/>
              <a:t>7 mai 2026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68D091-DB11-D684-C08D-725A3427E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PhiLab Wendy Reid 2026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6791D-339D-83D8-68A8-931275E0E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67EC-9928-4B27-ABD6-ED47C13933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2956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B3277-88E4-055D-2F10-B8F1B878E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500ED5-E37F-A941-F634-0D3FE68F4D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F5211C-3892-101E-D700-E07FFAF14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DA4A88-3B7B-D430-5057-20529EE35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8814F-CE4C-44BA-93EB-25363E9A5F4F}" type="datetime4">
              <a:rPr lang="fr-CA" smtClean="0"/>
              <a:t>7 mai 2026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91CFA-3E3D-9DB4-CF6F-DB3F9B084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PhiLab Wendy Reid 2026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AA358D-1EA2-BD6E-D311-FB83C4809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67EC-9928-4B27-ABD6-ED47C13933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032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BC3107-3565-5C05-F696-7362342C5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41D67-0898-978E-7DCD-8A7AE867B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8819E-BD8F-9999-9EC9-17F76AD78F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151AB-0C6B-43AA-A460-49EC10E57EED}" type="datetime4">
              <a:rPr lang="fr-CA" smtClean="0"/>
              <a:t>7 mai 2026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9210C-E4B8-7BE1-9861-2F078AA449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/>
              <a:t>PhiLab Wendy Reid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6400E-CB26-322F-5CDE-95D6D12C8A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7EC-9928-4B27-ABD6-ED47C13933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548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5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CA" noProof="0"/>
              <a:t>Cliquez pour modifier les styles du texte du masque</a:t>
            </a:r>
          </a:p>
          <a:p>
            <a:pPr lvl="1" rtl="0"/>
            <a:r>
              <a:rPr lang="fr-CA" noProof="0"/>
              <a:t>Deuxième niveau</a:t>
            </a:r>
          </a:p>
          <a:p>
            <a:pPr lvl="2" rtl="0"/>
            <a:r>
              <a:rPr lang="fr-CA" noProof="0"/>
              <a:t>Troisième niveau</a:t>
            </a:r>
          </a:p>
          <a:p>
            <a:pPr lvl="3" rtl="0"/>
            <a:r>
              <a:rPr lang="fr-CA" noProof="0"/>
              <a:t>Quatrième niveau</a:t>
            </a:r>
          </a:p>
          <a:p>
            <a:pPr lvl="4" rtl="0"/>
            <a:r>
              <a:rPr lang="fr-CA" noProof="0"/>
              <a:t>Cinquième niveau</a:t>
            </a:r>
          </a:p>
        </p:txBody>
      </p: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CA" noProof="0"/>
              <a:t>Cliquez pour modifier le style du titre maitre.</a:t>
            </a:r>
          </a:p>
        </p:txBody>
      </p:sp>
      <p:sp>
        <p:nvSpPr>
          <p:cNvPr id="30" name="Espace réservé de la date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8572" y="6310184"/>
            <a:ext cx="1306727" cy="26968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70740034-EBA1-46C0-8E7E-8BE6579F3180}" type="datetime4">
              <a:rPr lang="fr-CA" noProof="0" smtClean="0">
                <a:latin typeface="+mn-lt"/>
              </a:rPr>
              <a:t>7 mai 2026</a:t>
            </a:fld>
            <a:endParaRPr lang="fr-CA" noProof="0" dirty="0">
              <a:latin typeface="+mn-lt"/>
            </a:endParaRPr>
          </a:p>
        </p:txBody>
      </p:sp>
      <p:sp>
        <p:nvSpPr>
          <p:cNvPr id="31" name="Espace réservé du pied de page 4">
            <a:extLst>
              <a:ext uri="{FF2B5EF4-FFF2-40B4-BE49-F238E27FC236}">
                <a16:creationId xmlns:a16="http://schemas.microsoft.com/office/drawing/2014/main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CA" noProof="0"/>
              <a:t>PhiLab Wendy Reid 2026</a:t>
            </a:r>
            <a:endParaRPr lang="fr-CA" b="0" noProof="0"/>
          </a:p>
        </p:txBody>
      </p:sp>
      <p:sp>
        <p:nvSpPr>
          <p:cNvPr id="32" name="Espace réservé du numéro de diapositive 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fr-CA" noProof="0" smtClean="0"/>
              <a:pPr rtl="0"/>
              <a:t>‹#›</a:t>
            </a:fld>
            <a:endParaRPr lang="fr-CA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23102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.jp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.jp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1.xml"/><Relationship Id="rId4" Type="http://schemas.openxmlformats.org/officeDocument/2006/relationships/tags" Target="../tags/tag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.jp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endyreid.ca/fr/" TargetMode="External"/><Relationship Id="rId2" Type="http://schemas.openxmlformats.org/officeDocument/2006/relationships/hyperlink" Target="mailto:wendellyn.reid@hec.ca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jp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21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21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.jp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7FBEC-BF25-6DA7-57F9-9D6D405207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>
                <a:solidFill>
                  <a:srgbClr val="0E8DAC"/>
                </a:solidFill>
              </a:rPr>
              <a:t>Philanthropie muséale</a:t>
            </a:r>
            <a:br>
              <a:rPr lang="fr-CA" dirty="0">
                <a:solidFill>
                  <a:srgbClr val="0E8DAC"/>
                </a:solidFill>
              </a:rPr>
            </a:br>
            <a:r>
              <a:rPr lang="fr-CA" dirty="0">
                <a:solidFill>
                  <a:srgbClr val="0E8DAC"/>
                </a:solidFill>
              </a:rPr>
              <a:t>au Québec</a:t>
            </a:r>
            <a:endParaRPr lang="en-CA" dirty="0">
              <a:solidFill>
                <a:srgbClr val="0E8DAC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0E9B96-6A49-FB8D-0FFB-584CD21FCF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CA" dirty="0"/>
              <a:t>Wendy Reid</a:t>
            </a:r>
          </a:p>
          <a:p>
            <a:r>
              <a:rPr lang="fr-CA" dirty="0"/>
              <a:t>HEC Montréal et </a:t>
            </a:r>
            <a:r>
              <a:rPr lang="fr-CA" dirty="0" err="1"/>
              <a:t>PhiLAB</a:t>
            </a:r>
            <a:endParaRPr lang="fr-CA" dirty="0"/>
          </a:p>
          <a:p>
            <a:r>
              <a:rPr lang="fr-CA" dirty="0"/>
              <a:t>Le 7 mai 2026</a:t>
            </a: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83443A-AD3E-2D2B-DDEC-0AD935CCB35F}"/>
              </a:ext>
            </a:extLst>
          </p:cNvPr>
          <p:cNvSpPr txBox="1"/>
          <p:nvPr/>
        </p:nvSpPr>
        <p:spPr>
          <a:xfrm>
            <a:off x="6278880" y="6136640"/>
            <a:ext cx="3616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bg1"/>
                </a:solidFill>
              </a:rPr>
              <a:t>PPT à partager !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978230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765049-1E81-9DAA-06C9-90DF55DE8696}"/>
              </a:ext>
            </a:extLst>
          </p:cNvPr>
          <p:cNvSpPr/>
          <p:nvPr/>
        </p:nvSpPr>
        <p:spPr>
          <a:xfrm rot="18928292">
            <a:off x="1464848" y="5148666"/>
            <a:ext cx="744803" cy="2231867"/>
          </a:xfrm>
          <a:prstGeom prst="rect">
            <a:avLst/>
          </a:prstGeom>
          <a:solidFill>
            <a:srgbClr val="FFD7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C2816B-A89D-8B1E-4A6C-F567C3ADD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6" y="879063"/>
            <a:ext cx="11458574" cy="777635"/>
          </a:xfrm>
        </p:spPr>
        <p:txBody>
          <a:bodyPr>
            <a:noAutofit/>
          </a:bodyPr>
          <a:lstStyle/>
          <a:p>
            <a:r>
              <a:rPr lang="fr-FR" dirty="0">
                <a:solidFill>
                  <a:srgbClr val="0E8DAC"/>
                </a:solidFill>
                <a:latin typeface="+mn-lt"/>
              </a:rPr>
              <a:t>La dynamique philanthropique dans les arts     et les musées</a:t>
            </a:r>
            <a:endParaRPr lang="en-CA" dirty="0">
              <a:solidFill>
                <a:srgbClr val="0E8DAC"/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D7CD70-F36E-2046-DCBF-0B72CD50B343}"/>
              </a:ext>
            </a:extLst>
          </p:cNvPr>
          <p:cNvSpPr/>
          <p:nvPr/>
        </p:nvSpPr>
        <p:spPr>
          <a:xfrm>
            <a:off x="1233170" y="2670464"/>
            <a:ext cx="2244437" cy="11766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tx1"/>
                </a:solidFill>
              </a:rPr>
              <a:t>Philanthropes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890E3EA-A3A8-FD0C-2711-EB6905DB4C63}"/>
              </a:ext>
            </a:extLst>
          </p:cNvPr>
          <p:cNvSpPr/>
          <p:nvPr/>
        </p:nvSpPr>
        <p:spPr>
          <a:xfrm>
            <a:off x="4916332" y="2670464"/>
            <a:ext cx="2359336" cy="116623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 err="1">
                <a:solidFill>
                  <a:schemeClr val="tx1"/>
                </a:solidFill>
              </a:rPr>
              <a:t>Récipiendaires</a:t>
            </a:r>
            <a:r>
              <a:rPr lang="en-CA" sz="2400" b="1" dirty="0">
                <a:solidFill>
                  <a:schemeClr val="tx1"/>
                </a:solidFill>
              </a:rPr>
              <a:t> (</a:t>
            </a:r>
            <a:r>
              <a:rPr lang="en-CA" sz="2400" b="1" dirty="0" err="1">
                <a:solidFill>
                  <a:schemeClr val="tx1"/>
                </a:solidFill>
              </a:rPr>
              <a:t>musées</a:t>
            </a:r>
            <a:r>
              <a:rPr lang="en-CA" sz="24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1794F00-BFCD-E3D7-0DD0-57D6AC68110B}"/>
              </a:ext>
            </a:extLst>
          </p:cNvPr>
          <p:cNvSpPr/>
          <p:nvPr/>
        </p:nvSpPr>
        <p:spPr>
          <a:xfrm>
            <a:off x="8714394" y="2724473"/>
            <a:ext cx="2244436" cy="115584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Bénéficiaires</a:t>
            </a:r>
          </a:p>
          <a:p>
            <a:pPr algn="ctr"/>
            <a:r>
              <a:rPr lang="fr-FR" sz="1600" b="1" dirty="0">
                <a:solidFill>
                  <a:schemeClr val="tx1"/>
                </a:solidFill>
              </a:rPr>
              <a:t>(Conservateurs, historiens, scientifiques, et public)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274E017-C05A-BB5F-E419-61A6199AF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14326" y="829609"/>
            <a:ext cx="10508405" cy="21455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7587DE4-B71B-9C5F-AD85-26B999F39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6831" y="3117273"/>
            <a:ext cx="816935" cy="52430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A110F5D-B472-333B-AC99-96895446A1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763" y="3117273"/>
            <a:ext cx="816935" cy="52430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4052942-2F32-C407-4E2C-5C2CDC833F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6640" y="4491209"/>
            <a:ext cx="7053683" cy="21947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8D6B323-AD06-EB35-DBD1-55A759562C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3455" y="4168093"/>
            <a:ext cx="481626" cy="54259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F2D16FC-6705-60A8-5689-8E96FAA63E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4514" y="4207574"/>
            <a:ext cx="426757" cy="499915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86E70497-C126-C5E9-4F27-9B43EE301511}"/>
              </a:ext>
            </a:extLst>
          </p:cNvPr>
          <p:cNvSpPr txBox="1"/>
          <p:nvPr/>
        </p:nvSpPr>
        <p:spPr>
          <a:xfrm>
            <a:off x="3078860" y="4751966"/>
            <a:ext cx="612313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2400" dirty="0">
                <a:solidFill>
                  <a:schemeClr val="bg1"/>
                </a:solidFill>
              </a:rPr>
              <a:t>Comme public, les philanthropes deviennent aussi bénéficiaires de leurs dons.</a:t>
            </a:r>
            <a:endParaRPr lang="fr-FR" sz="2400" dirty="0">
              <a:solidFill>
                <a:schemeClr val="bg1"/>
              </a:solidFill>
            </a:endParaRPr>
          </a:p>
          <a:p>
            <a:pPr algn="ctr"/>
            <a:r>
              <a:rPr lang="fr-FR" sz="3600" b="1" dirty="0">
                <a:solidFill>
                  <a:srgbClr val="00B6BE"/>
                </a:solidFill>
              </a:rPr>
              <a:t>La proximité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C6D0A2E3-0FDC-85FB-6DE5-BD03A944E3BA}"/>
              </a:ext>
            </a:extLst>
          </p:cNvPr>
          <p:cNvSpPr/>
          <p:nvPr/>
        </p:nvSpPr>
        <p:spPr>
          <a:xfrm>
            <a:off x="-64608" y="5943601"/>
            <a:ext cx="1046849" cy="914400"/>
          </a:xfrm>
          <a:prstGeom prst="rtTriangle">
            <a:avLst/>
          </a:prstGeom>
          <a:solidFill>
            <a:srgbClr val="85BD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40752B73-7AD6-E469-3060-0908321699D9}"/>
              </a:ext>
            </a:extLst>
          </p:cNvPr>
          <p:cNvSpPr/>
          <p:nvPr/>
        </p:nvSpPr>
        <p:spPr>
          <a:xfrm rot="5400000">
            <a:off x="-585074" y="4376287"/>
            <a:ext cx="2087779" cy="1046848"/>
          </a:xfrm>
          <a:prstGeom prst="triangle">
            <a:avLst/>
          </a:prstGeom>
          <a:solidFill>
            <a:srgbClr val="3C9DA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485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1F75C1-4510-D6D1-964C-B6F4EA7C0156}"/>
              </a:ext>
            </a:extLst>
          </p:cNvPr>
          <p:cNvSpPr/>
          <p:nvPr/>
        </p:nvSpPr>
        <p:spPr>
          <a:xfrm rot="18928292">
            <a:off x="1657888" y="5376941"/>
            <a:ext cx="744803" cy="2231867"/>
          </a:xfrm>
          <a:prstGeom prst="rect">
            <a:avLst/>
          </a:prstGeom>
          <a:solidFill>
            <a:srgbClr val="FFD75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B16CB4-77E4-697D-F6A6-6A1A79D8E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0390" cy="1325563"/>
          </a:xfrm>
        </p:spPr>
        <p:txBody>
          <a:bodyPr>
            <a:normAutofit/>
          </a:bodyPr>
          <a:lstStyle/>
          <a:p>
            <a:pPr algn="ctr"/>
            <a:r>
              <a:rPr lang="fr-CA" b="1" dirty="0">
                <a:solidFill>
                  <a:srgbClr val="0E8DAC"/>
                </a:solidFill>
                <a:latin typeface="Franklin Gothic Book" panose="020B0503020102020204" pitchFamily="34" charset="0"/>
              </a:rPr>
              <a:t>Pourquoi</a:t>
            </a:r>
            <a:r>
              <a:rPr lang="en-CA" b="1" dirty="0">
                <a:solidFill>
                  <a:srgbClr val="0E8DAC"/>
                </a:solidFill>
                <a:latin typeface="Franklin Gothic Book" panose="020B0503020102020204" pitchFamily="34" charset="0"/>
              </a:rPr>
              <a:t> donner aux </a:t>
            </a:r>
            <a:r>
              <a:rPr lang="en-CA" b="1" dirty="0" err="1">
                <a:solidFill>
                  <a:srgbClr val="0E8DAC"/>
                </a:solidFill>
                <a:latin typeface="Franklin Gothic Book" panose="020B0503020102020204" pitchFamily="34" charset="0"/>
              </a:rPr>
              <a:t>musées</a:t>
            </a:r>
            <a:r>
              <a:rPr lang="en-CA" b="1" dirty="0">
                <a:solidFill>
                  <a:srgbClr val="0E8DAC"/>
                </a:solidFill>
                <a:latin typeface="Franklin Gothic Book" panose="020B0503020102020204" pitchFamily="34" charset="0"/>
              </a:rPr>
              <a:t> : </a:t>
            </a:r>
            <a:br>
              <a:rPr lang="en-CA" b="1" dirty="0">
                <a:solidFill>
                  <a:srgbClr val="0E8DAC"/>
                </a:solidFill>
                <a:latin typeface="Franklin Gothic Book" panose="020B0503020102020204" pitchFamily="34" charset="0"/>
              </a:rPr>
            </a:br>
            <a:r>
              <a:rPr lang="en-CA" b="1" dirty="0">
                <a:solidFill>
                  <a:srgbClr val="0E8DAC"/>
                </a:solidFill>
                <a:latin typeface="Franklin Gothic Book" panose="020B0503020102020204" pitchFamily="34" charset="0"/>
              </a:rPr>
              <a:t>	</a:t>
            </a:r>
            <a:r>
              <a:rPr lang="en-CA" b="1" dirty="0" err="1">
                <a:solidFill>
                  <a:srgbClr val="0E8DAC"/>
                </a:solidFill>
                <a:latin typeface="Franklin Gothic Book" panose="020B0503020102020204" pitchFamily="34" charset="0"/>
              </a:rPr>
              <a:t>élargir</a:t>
            </a:r>
            <a:r>
              <a:rPr lang="en-CA" b="1" dirty="0">
                <a:solidFill>
                  <a:srgbClr val="0E8DAC"/>
                </a:solidFill>
                <a:latin typeface="Franklin Gothic Book" panose="020B0503020102020204" pitchFamily="34" charset="0"/>
              </a:rPr>
              <a:t> la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A4BE9-0C85-80DE-F1C4-5920A2C94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9089" y="1866778"/>
            <a:ext cx="8171551" cy="4436391"/>
          </a:xfrm>
        </p:spPr>
        <p:txBody>
          <a:bodyPr>
            <a:normAutofit/>
          </a:bodyPr>
          <a:lstStyle/>
          <a:p>
            <a:pPr lvl="1"/>
            <a:r>
              <a:rPr lang="fr-FR" sz="2200" dirty="0">
                <a:latin typeface="Franklin Gothic Book" panose="020B0503020102020204" pitchFamily="34" charset="0"/>
              </a:rPr>
              <a:t>la qualité de vie  - rassemblement et fierté </a:t>
            </a:r>
          </a:p>
          <a:p>
            <a:pPr lvl="1"/>
            <a:r>
              <a:rPr lang="fr-FR" sz="2200" dirty="0">
                <a:latin typeface="Franklin Gothic Book" panose="020B0503020102020204" pitchFamily="34" charset="0"/>
              </a:rPr>
              <a:t>la promotion de la santé et du bien-être</a:t>
            </a:r>
          </a:p>
          <a:p>
            <a:pPr lvl="1"/>
            <a:r>
              <a:rPr lang="fr-FR" sz="2200" dirty="0">
                <a:latin typeface="Franklin Gothic Book" panose="020B0503020102020204" pitchFamily="34" charset="0"/>
              </a:rPr>
              <a:t>l’inspiration de l’imaginaire</a:t>
            </a:r>
          </a:p>
          <a:p>
            <a:pPr lvl="1"/>
            <a:r>
              <a:rPr lang="fr-FR" sz="2200" dirty="0">
                <a:latin typeface="Franklin Gothic Book" panose="020B0503020102020204" pitchFamily="34" charset="0"/>
              </a:rPr>
              <a:t>l’éducation et le développement social</a:t>
            </a:r>
          </a:p>
          <a:p>
            <a:pPr marL="457200" lvl="1" indent="0">
              <a:buNone/>
            </a:pPr>
            <a:endParaRPr lang="fr-FR" sz="2200" dirty="0">
              <a:latin typeface="Franklin Gothic Book" panose="020B0503020102020204" pitchFamily="34" charset="0"/>
            </a:endParaRPr>
          </a:p>
          <a:p>
            <a:pPr lvl="1"/>
            <a:r>
              <a:rPr lang="fr-FR" sz="2200" dirty="0">
                <a:latin typeface="Franklin Gothic Book" panose="020B0503020102020204" pitchFamily="34" charset="0"/>
              </a:rPr>
              <a:t>la démocratie – liberté d’expression</a:t>
            </a:r>
          </a:p>
          <a:p>
            <a:pPr lvl="1"/>
            <a:r>
              <a:rPr lang="fr-FR" sz="2200" dirty="0">
                <a:latin typeface="Franklin Gothic Book" panose="020B0503020102020204" pitchFamily="34" charset="0"/>
              </a:rPr>
              <a:t>l’identité</a:t>
            </a:r>
          </a:p>
          <a:p>
            <a:pPr lvl="1"/>
            <a:r>
              <a:rPr lang="fr-FR" sz="2200" dirty="0">
                <a:latin typeface="Franklin Gothic Book" panose="020B0503020102020204" pitchFamily="34" charset="0"/>
              </a:rPr>
              <a:t>le mémoire – les collections et lieux historiques</a:t>
            </a:r>
          </a:p>
          <a:p>
            <a:pPr marL="457200" lvl="1" indent="0">
              <a:buNone/>
            </a:pPr>
            <a:endParaRPr lang="fr-FR" sz="2200" dirty="0">
              <a:latin typeface="Franklin Gothic Book" panose="020B0503020102020204" pitchFamily="34" charset="0"/>
            </a:endParaRPr>
          </a:p>
          <a:p>
            <a:pPr lvl="1"/>
            <a:r>
              <a:rPr lang="fr-FR" sz="2200" dirty="0">
                <a:latin typeface="Franklin Gothic Book" panose="020B0503020102020204" pitchFamily="34" charset="0"/>
              </a:rPr>
              <a:t>la valorisation de la recherche</a:t>
            </a:r>
          </a:p>
          <a:p>
            <a:pPr lvl="1"/>
            <a:r>
              <a:rPr lang="fr-FR" sz="2200" dirty="0">
                <a:latin typeface="Franklin Gothic Book" panose="020B0503020102020204" pitchFamily="34" charset="0"/>
              </a:rPr>
              <a:t>la mission : expositions, explications et la discussion</a:t>
            </a:r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DF463-1EEE-2091-00CF-C21673EC3414}"/>
              </a:ext>
            </a:extLst>
          </p:cNvPr>
          <p:cNvSpPr txBox="1">
            <a:spLocks/>
          </p:cNvSpPr>
          <p:nvPr/>
        </p:nvSpPr>
        <p:spPr>
          <a:xfrm>
            <a:off x="1463617" y="6479259"/>
            <a:ext cx="1726392" cy="29710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1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PhiLab</a:t>
            </a:r>
            <a:r>
              <a:rPr lang="fr-CA" dirty="0">
                <a:solidFill>
                  <a:srgbClr val="000000"/>
                </a:solidFill>
                <a:latin typeface="Franklin Gothic Demi"/>
              </a:rPr>
              <a:t> </a:t>
            </a:r>
            <a:r>
              <a:rPr lang="fr-CA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Wendy Reid 2026</a:t>
            </a: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52A0C9A3-1973-7CBD-B1EF-AAF954FB8AE9}"/>
              </a:ext>
            </a:extLst>
          </p:cNvPr>
          <p:cNvSpPr/>
          <p:nvPr/>
        </p:nvSpPr>
        <p:spPr>
          <a:xfrm>
            <a:off x="-64608" y="5943601"/>
            <a:ext cx="1046849" cy="914400"/>
          </a:xfrm>
          <a:prstGeom prst="rtTriangle">
            <a:avLst/>
          </a:prstGeom>
          <a:solidFill>
            <a:srgbClr val="85BD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29AC6CF0-29B9-3FA4-6B61-9E624C440CD7}"/>
              </a:ext>
            </a:extLst>
          </p:cNvPr>
          <p:cNvSpPr/>
          <p:nvPr/>
        </p:nvSpPr>
        <p:spPr>
          <a:xfrm rot="5400000">
            <a:off x="-585074" y="4376287"/>
            <a:ext cx="2087779" cy="1046848"/>
          </a:xfrm>
          <a:prstGeom prst="triangle">
            <a:avLst/>
          </a:prstGeom>
          <a:solidFill>
            <a:srgbClr val="3C9DA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492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A788243-D1DF-D401-9666-2ECA360F371E}"/>
              </a:ext>
            </a:extLst>
          </p:cNvPr>
          <p:cNvSpPr/>
          <p:nvPr/>
        </p:nvSpPr>
        <p:spPr>
          <a:xfrm rot="18928292">
            <a:off x="1657888" y="5376941"/>
            <a:ext cx="744803" cy="22318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B16CB4-77E4-697D-F6A6-6A1A79D8E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b="1" dirty="0">
                <a:solidFill>
                  <a:srgbClr val="0E8DAC"/>
                </a:solidFill>
                <a:latin typeface="Franklin Gothic Book" panose="020B0503020102020204" pitchFamily="34" charset="0"/>
              </a:rPr>
              <a:t>La philanthropie muséale et culturelle</a:t>
            </a:r>
            <a:endParaRPr lang="en-CA" b="1" dirty="0">
              <a:solidFill>
                <a:srgbClr val="0E8DAC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A4BE9-0C85-80DE-F1C4-5920A2C94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/>
              <a:t>... Sont de plusieurs types.						</a:t>
            </a:r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D9AD30-2518-5686-A8F9-C542520BA6CC}"/>
              </a:ext>
            </a:extLst>
          </p:cNvPr>
          <p:cNvSpPr txBox="1"/>
          <p:nvPr/>
        </p:nvSpPr>
        <p:spPr>
          <a:xfrm>
            <a:off x="1080775" y="2391311"/>
            <a:ext cx="2561344" cy="33547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400" dirty="0"/>
              <a:t>Relation de </a:t>
            </a:r>
          </a:p>
          <a:p>
            <a:pPr algn="ctr"/>
            <a:r>
              <a:rPr lang="fr-CA" sz="2400" dirty="0"/>
              <a:t>charité</a:t>
            </a:r>
          </a:p>
          <a:p>
            <a:pPr algn="ctr"/>
            <a:endParaRPr lang="fr-CA" sz="2400" dirty="0"/>
          </a:p>
          <a:p>
            <a:pPr algn="ctr"/>
            <a:r>
              <a:rPr lang="fr-CA" sz="2400" dirty="0">
                <a:solidFill>
                  <a:srgbClr val="0E8DAC"/>
                </a:solidFill>
              </a:rPr>
              <a:t>Générosité</a:t>
            </a:r>
          </a:p>
          <a:p>
            <a:pPr algn="ctr"/>
            <a:r>
              <a:rPr lang="fr-CA" sz="2400" dirty="0"/>
              <a:t>pour le bien-être de la société.</a:t>
            </a:r>
          </a:p>
          <a:p>
            <a:pPr algn="ctr"/>
            <a:endParaRPr lang="fr-CA" sz="2400" dirty="0"/>
          </a:p>
          <a:p>
            <a:pPr algn="ctr"/>
            <a:r>
              <a:rPr lang="en-CA" sz="2000" dirty="0"/>
              <a:t>EX. : les jeunes</a:t>
            </a:r>
          </a:p>
          <a:p>
            <a:pPr algn="ctr"/>
            <a:endParaRPr lang="en-CA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A27CFD-8EDB-D46C-5605-392CA7B244AD}"/>
              </a:ext>
            </a:extLst>
          </p:cNvPr>
          <p:cNvSpPr txBox="1"/>
          <p:nvPr/>
        </p:nvSpPr>
        <p:spPr>
          <a:xfrm>
            <a:off x="4680476" y="2391311"/>
            <a:ext cx="2561344" cy="32932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400" dirty="0"/>
              <a:t>Relation de proximité</a:t>
            </a:r>
          </a:p>
          <a:p>
            <a:pPr algn="ctr"/>
            <a:endParaRPr lang="fr-CA" sz="2400" dirty="0"/>
          </a:p>
          <a:p>
            <a:pPr algn="ctr"/>
            <a:r>
              <a:rPr lang="fr-CA" sz="2400" dirty="0">
                <a:solidFill>
                  <a:srgbClr val="0E8DAC"/>
                </a:solidFill>
              </a:rPr>
              <a:t>Marketing relationnel </a:t>
            </a:r>
          </a:p>
          <a:p>
            <a:pPr algn="ctr"/>
            <a:r>
              <a:rPr lang="fr-CA" sz="2400" dirty="0"/>
              <a:t>avec la mission</a:t>
            </a:r>
          </a:p>
          <a:p>
            <a:pPr algn="ctr"/>
            <a:endParaRPr lang="fr-CA" sz="2400" dirty="0"/>
          </a:p>
          <a:p>
            <a:pPr algn="ctr"/>
            <a:r>
              <a:rPr lang="fr-CA" sz="2000" dirty="0"/>
              <a:t>EX. : les expositions</a:t>
            </a:r>
          </a:p>
          <a:p>
            <a:pPr algn="ctr"/>
            <a:endParaRPr lang="en-CA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0170D-3467-FED6-DD04-BD1A829540C9}"/>
              </a:ext>
            </a:extLst>
          </p:cNvPr>
          <p:cNvSpPr txBox="1"/>
          <p:nvPr/>
        </p:nvSpPr>
        <p:spPr>
          <a:xfrm>
            <a:off x="8475582" y="2391311"/>
            <a:ext cx="2561345" cy="32932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400" dirty="0"/>
              <a:t>Relation </a:t>
            </a:r>
          </a:p>
          <a:p>
            <a:pPr algn="ctr"/>
            <a:r>
              <a:rPr lang="fr-CA" sz="2400" dirty="0"/>
              <a:t>Arts-affaires </a:t>
            </a:r>
          </a:p>
          <a:p>
            <a:pPr algn="ctr"/>
            <a:endParaRPr lang="fr-CA" sz="2400" dirty="0"/>
          </a:p>
          <a:p>
            <a:pPr algn="ctr"/>
            <a:r>
              <a:rPr lang="fr-CA" sz="2400" dirty="0">
                <a:solidFill>
                  <a:srgbClr val="0E8DAC"/>
                </a:solidFill>
              </a:rPr>
              <a:t>Réseautage</a:t>
            </a:r>
            <a:r>
              <a:rPr lang="fr-CA" sz="2400" dirty="0"/>
              <a:t> et </a:t>
            </a:r>
            <a:r>
              <a:rPr lang="fr-CA" sz="2400" dirty="0">
                <a:solidFill>
                  <a:srgbClr val="0E8DAC"/>
                </a:solidFill>
              </a:rPr>
              <a:t>obligation</a:t>
            </a:r>
            <a:r>
              <a:rPr lang="fr-CA" sz="2400" dirty="0"/>
              <a:t> dans le milieu des affaires</a:t>
            </a:r>
          </a:p>
          <a:p>
            <a:pPr algn="ctr"/>
            <a:endParaRPr lang="fr-CA" sz="2400" dirty="0"/>
          </a:p>
          <a:p>
            <a:pPr algn="ctr"/>
            <a:r>
              <a:rPr lang="fr-CA" sz="2000" dirty="0"/>
              <a:t>EX. : le bien-être civique</a:t>
            </a:r>
            <a:endParaRPr lang="en-CA" sz="2400" dirty="0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7BC09B9F-D815-496A-AC0B-3F4E1FB2E076}"/>
              </a:ext>
            </a:extLst>
          </p:cNvPr>
          <p:cNvSpPr/>
          <p:nvPr/>
        </p:nvSpPr>
        <p:spPr>
          <a:xfrm>
            <a:off x="5613918" y="3273420"/>
            <a:ext cx="482082" cy="298580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95BCFFC6-926B-1F62-4091-0797E7E7E8D6}"/>
              </a:ext>
            </a:extLst>
          </p:cNvPr>
          <p:cNvSpPr/>
          <p:nvPr/>
        </p:nvSpPr>
        <p:spPr>
          <a:xfrm>
            <a:off x="2047627" y="3267130"/>
            <a:ext cx="484632" cy="304213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9C899FEF-A870-CD6C-D7B9-14B85D96A146}"/>
              </a:ext>
            </a:extLst>
          </p:cNvPr>
          <p:cNvSpPr/>
          <p:nvPr/>
        </p:nvSpPr>
        <p:spPr>
          <a:xfrm>
            <a:off x="9513939" y="3267130"/>
            <a:ext cx="484632" cy="311159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C605E72-380E-BB60-55ED-17C58E04E465}"/>
              </a:ext>
            </a:extLst>
          </p:cNvPr>
          <p:cNvSpPr txBox="1">
            <a:spLocks/>
          </p:cNvSpPr>
          <p:nvPr/>
        </p:nvSpPr>
        <p:spPr>
          <a:xfrm>
            <a:off x="1184431" y="6224764"/>
            <a:ext cx="1726392" cy="29710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1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PhiLab  Wendy Reid 2026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8E0360F-A02C-6EAD-4691-7CD25421777B}"/>
              </a:ext>
            </a:extLst>
          </p:cNvPr>
          <p:cNvSpPr/>
          <p:nvPr/>
        </p:nvSpPr>
        <p:spPr>
          <a:xfrm>
            <a:off x="-64608" y="5943601"/>
            <a:ext cx="1046849" cy="914400"/>
          </a:xfrm>
          <a:prstGeom prst="rtTriangle">
            <a:avLst/>
          </a:prstGeom>
          <a:solidFill>
            <a:srgbClr val="85BD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14C94E4-4E72-1258-BD34-AEC33E30CC8C}"/>
              </a:ext>
            </a:extLst>
          </p:cNvPr>
          <p:cNvSpPr/>
          <p:nvPr/>
        </p:nvSpPr>
        <p:spPr>
          <a:xfrm rot="5400000">
            <a:off x="-585074" y="4376287"/>
            <a:ext cx="2087779" cy="1046848"/>
          </a:xfrm>
          <a:prstGeom prst="triangle">
            <a:avLst/>
          </a:prstGeom>
          <a:solidFill>
            <a:srgbClr val="3C9DA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5764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BEEEE-F7F1-B1A5-EE0B-F2EF0E0CF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720" y="552049"/>
            <a:ext cx="10515600" cy="921808"/>
          </a:xfrm>
        </p:spPr>
        <p:txBody>
          <a:bodyPr>
            <a:noAutofit/>
          </a:bodyPr>
          <a:lstStyle/>
          <a:p>
            <a:r>
              <a:rPr lang="fr-FR" sz="4000" b="1" dirty="0">
                <a:solidFill>
                  <a:srgbClr val="0E8DAC"/>
                </a:solidFill>
                <a:latin typeface="Franklin Gothic Book" panose="020B0503020102020204" pitchFamily="34" charset="0"/>
              </a:rPr>
              <a:t>Dynamique organisationnelle dans les arts</a:t>
            </a:r>
            <a:endParaRPr lang="en-CA" sz="4000" b="1" dirty="0">
              <a:solidFill>
                <a:srgbClr val="0E8DAC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BCB02198-B9E4-302E-4D34-9CFADDBFF7A2}"/>
              </a:ext>
            </a:extLst>
          </p:cNvPr>
          <p:cNvSpPr txBox="1">
            <a:spLocks/>
          </p:cNvSpPr>
          <p:nvPr/>
        </p:nvSpPr>
        <p:spPr>
          <a:xfrm>
            <a:off x="4773789" y="1491356"/>
            <a:ext cx="2644421" cy="5174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Responsabilités organisationnelles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46360D4A-37C1-3F81-DC6B-828734E466E6}"/>
              </a:ext>
            </a:extLst>
          </p:cNvPr>
          <p:cNvSpPr txBox="1">
            <a:spLocks/>
          </p:cNvSpPr>
          <p:nvPr/>
        </p:nvSpPr>
        <p:spPr>
          <a:xfrm>
            <a:off x="8075371" y="1499506"/>
            <a:ext cx="3008071" cy="5174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Cycle relationnel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2DCCC908-019A-77EE-1FAA-52B190BAF40B}"/>
              </a:ext>
            </a:extLst>
          </p:cNvPr>
          <p:cNvSpPr txBox="1">
            <a:spLocks/>
          </p:cNvSpPr>
          <p:nvPr/>
        </p:nvSpPr>
        <p:spPr>
          <a:xfrm>
            <a:off x="1310907" y="1491356"/>
            <a:ext cx="2298977" cy="5055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Écosystème communautaire</a:t>
            </a:r>
            <a:endParaRPr kumimoji="0" lang="fr-FR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riangle isocèle 6">
            <a:extLst>
              <a:ext uri="{FF2B5EF4-FFF2-40B4-BE49-F238E27FC236}">
                <a16:creationId xmlns:a16="http://schemas.microsoft.com/office/drawing/2014/main" id="{FB632752-61E2-E36D-EEC3-F63D75288A12}"/>
              </a:ext>
            </a:extLst>
          </p:cNvPr>
          <p:cNvSpPr/>
          <p:nvPr/>
        </p:nvSpPr>
        <p:spPr>
          <a:xfrm>
            <a:off x="808720" y="2417821"/>
            <a:ext cx="3261468" cy="3906152"/>
          </a:xfrm>
          <a:prstGeom prst="triangle">
            <a:avLst/>
          </a:prstGeom>
          <a:solidFill>
            <a:srgbClr val="BBEB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lèche : courbe vers la droite 3">
            <a:extLst>
              <a:ext uri="{FF2B5EF4-FFF2-40B4-BE49-F238E27FC236}">
                <a16:creationId xmlns:a16="http://schemas.microsoft.com/office/drawing/2014/main" id="{7F4291DE-02CE-6C17-A951-D9D8F41CA6F3}"/>
              </a:ext>
            </a:extLst>
          </p:cNvPr>
          <p:cNvSpPr/>
          <p:nvPr/>
        </p:nvSpPr>
        <p:spPr>
          <a:xfrm rot="1037847">
            <a:off x="605022" y="3218733"/>
            <a:ext cx="668910" cy="2304325"/>
          </a:xfrm>
          <a:prstGeom prst="curvedRightArrow">
            <a:avLst/>
          </a:prstGeom>
          <a:solidFill>
            <a:srgbClr val="BBEB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ZoneTexte 9">
            <a:extLst>
              <a:ext uri="{FF2B5EF4-FFF2-40B4-BE49-F238E27FC236}">
                <a16:creationId xmlns:a16="http://schemas.microsoft.com/office/drawing/2014/main" id="{7DDBF757-ACB0-7574-1910-6B26F045D54E}"/>
              </a:ext>
            </a:extLst>
          </p:cNvPr>
          <p:cNvSpPr txBox="1"/>
          <p:nvPr/>
        </p:nvSpPr>
        <p:spPr>
          <a:xfrm>
            <a:off x="1126386" y="5356420"/>
            <a:ext cx="268284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Grand public + entreprises</a:t>
            </a:r>
            <a:endParaRPr lang="fr-FR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communauté</a:t>
            </a:r>
          </a:p>
        </p:txBody>
      </p:sp>
      <p:sp>
        <p:nvSpPr>
          <p:cNvPr id="25" name="Flèche : courbe vers la gauche 10">
            <a:extLst>
              <a:ext uri="{FF2B5EF4-FFF2-40B4-BE49-F238E27FC236}">
                <a16:creationId xmlns:a16="http://schemas.microsoft.com/office/drawing/2014/main" id="{B24F345B-3C17-BFBA-00FF-5B28B9B609DB}"/>
              </a:ext>
            </a:extLst>
          </p:cNvPr>
          <p:cNvSpPr/>
          <p:nvPr/>
        </p:nvSpPr>
        <p:spPr>
          <a:xfrm rot="3126615">
            <a:off x="10887996" y="4192170"/>
            <a:ext cx="1061452" cy="1753951"/>
          </a:xfrm>
          <a:prstGeom prst="curvedLeftArrow">
            <a:avLst>
              <a:gd name="adj1" fmla="val 22115"/>
              <a:gd name="adj2" fmla="val 50000"/>
              <a:gd name="adj3" fmla="val 25000"/>
            </a:avLst>
          </a:prstGeom>
          <a:solidFill>
            <a:srgbClr val="A2F2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7" name="Connecteur droit avec flèche 31">
            <a:extLst>
              <a:ext uri="{FF2B5EF4-FFF2-40B4-BE49-F238E27FC236}">
                <a16:creationId xmlns:a16="http://schemas.microsoft.com/office/drawing/2014/main" id="{28DBCC5E-78C4-D760-B7BB-66EBFB890949}"/>
              </a:ext>
            </a:extLst>
          </p:cNvPr>
          <p:cNvCxnSpPr>
            <a:cxnSpLocks/>
          </p:cNvCxnSpPr>
          <p:nvPr/>
        </p:nvCxnSpPr>
        <p:spPr>
          <a:xfrm flipH="1">
            <a:off x="2600946" y="2746760"/>
            <a:ext cx="7829605" cy="0"/>
          </a:xfrm>
          <a:prstGeom prst="straightConnector1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AD4876E8-092A-8824-0383-8B42FDE31D2D}"/>
              </a:ext>
            </a:extLst>
          </p:cNvPr>
          <p:cNvSpPr/>
          <p:nvPr/>
        </p:nvSpPr>
        <p:spPr>
          <a:xfrm>
            <a:off x="4971116" y="2328955"/>
            <a:ext cx="2249766" cy="9983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Le CA et la direction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0" name="Connecteur droit avec flèche 30">
            <a:extLst>
              <a:ext uri="{FF2B5EF4-FFF2-40B4-BE49-F238E27FC236}">
                <a16:creationId xmlns:a16="http://schemas.microsoft.com/office/drawing/2014/main" id="{0B63D995-EA35-1524-5323-06B08138637A}"/>
              </a:ext>
            </a:extLst>
          </p:cNvPr>
          <p:cNvCxnSpPr>
            <a:cxnSpLocks/>
          </p:cNvCxnSpPr>
          <p:nvPr/>
        </p:nvCxnSpPr>
        <p:spPr>
          <a:xfrm flipH="1">
            <a:off x="3183467" y="4045933"/>
            <a:ext cx="5910518" cy="0"/>
          </a:xfrm>
          <a:prstGeom prst="straightConnector1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F4A5643A-6879-5DB9-731D-0DA92BF1B964}"/>
              </a:ext>
            </a:extLst>
          </p:cNvPr>
          <p:cNvSpPr/>
          <p:nvPr/>
        </p:nvSpPr>
        <p:spPr>
          <a:xfrm>
            <a:off x="4985201" y="3801962"/>
            <a:ext cx="2249766" cy="9983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Philanthropie</a:t>
            </a:r>
          </a:p>
        </p:txBody>
      </p:sp>
      <p:sp>
        <p:nvSpPr>
          <p:cNvPr id="15" name="ZoneTexte 12">
            <a:extLst>
              <a:ext uri="{FF2B5EF4-FFF2-40B4-BE49-F238E27FC236}">
                <a16:creationId xmlns:a16="http://schemas.microsoft.com/office/drawing/2014/main" id="{02639463-FBE3-4F68-04A2-A08B942C2DEB}"/>
              </a:ext>
            </a:extLst>
          </p:cNvPr>
          <p:cNvSpPr txBox="1"/>
          <p:nvPr/>
        </p:nvSpPr>
        <p:spPr>
          <a:xfrm>
            <a:off x="1363506" y="2750648"/>
            <a:ext cx="2384034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Dons majeurs et commandites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Dons, membres et bénévoles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Publics aux </a:t>
            </a:r>
            <a:r>
              <a:rPr lang="fr-FR" b="1" dirty="0">
                <a:solidFill>
                  <a:prstClr val="black"/>
                </a:solidFill>
                <a:latin typeface="Calibri" panose="020F0502020204030204"/>
              </a:rPr>
              <a:t>expositions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cxnSp>
        <p:nvCxnSpPr>
          <p:cNvPr id="32" name="Connecteur droit avec flèche 5">
            <a:extLst>
              <a:ext uri="{FF2B5EF4-FFF2-40B4-BE49-F238E27FC236}">
                <a16:creationId xmlns:a16="http://schemas.microsoft.com/office/drawing/2014/main" id="{72E55EC2-A8B0-215C-38BF-EEA5304A3F18}"/>
              </a:ext>
            </a:extLst>
          </p:cNvPr>
          <p:cNvCxnSpPr>
            <a:cxnSpLocks/>
          </p:cNvCxnSpPr>
          <p:nvPr/>
        </p:nvCxnSpPr>
        <p:spPr>
          <a:xfrm flipH="1">
            <a:off x="3780874" y="5570395"/>
            <a:ext cx="3772675" cy="0"/>
          </a:xfrm>
          <a:prstGeom prst="straightConnector1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166869BA-F701-E1ED-D52B-BB7994FBCED8}"/>
              </a:ext>
            </a:extLst>
          </p:cNvPr>
          <p:cNvSpPr/>
          <p:nvPr/>
        </p:nvSpPr>
        <p:spPr>
          <a:xfrm>
            <a:off x="4985201" y="5325640"/>
            <a:ext cx="2249766" cy="9983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Communications et marketing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B9E4D541-2F25-B116-AE3A-2308FE0D0E54}"/>
              </a:ext>
            </a:extLst>
          </p:cNvPr>
          <p:cNvSpPr txBox="1">
            <a:spLocks/>
          </p:cNvSpPr>
          <p:nvPr/>
        </p:nvSpPr>
        <p:spPr>
          <a:xfrm>
            <a:off x="10518785" y="2328955"/>
            <a:ext cx="1476820" cy="1716978"/>
          </a:xfrm>
          <a:prstGeom prst="rect">
            <a:avLst/>
          </a:prstGeom>
          <a:solidFill>
            <a:srgbClr val="A2F2CE"/>
          </a:solidFill>
          <a:ln>
            <a:solidFill>
              <a:srgbClr val="6600CC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Reconnaître/</a:t>
            </a:r>
            <a:b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fidéliser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D9F56AE1-C424-5344-D754-468102BFA08B}"/>
              </a:ext>
            </a:extLst>
          </p:cNvPr>
          <p:cNvSpPr txBox="1">
            <a:spLocks/>
          </p:cNvSpPr>
          <p:nvPr/>
        </p:nvSpPr>
        <p:spPr>
          <a:xfrm>
            <a:off x="9093985" y="3742294"/>
            <a:ext cx="1336566" cy="1454838"/>
          </a:xfrm>
          <a:prstGeom prst="rect">
            <a:avLst/>
          </a:prstGeom>
          <a:solidFill>
            <a:srgbClr val="A2F2CE"/>
          </a:solidFill>
          <a:ln>
            <a:solidFill>
              <a:srgbClr val="6600CC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Cultiver/</a:t>
            </a:r>
            <a:b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solliciter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F2144DB0-ADB1-76E0-AFDA-7F6D07EBBB7D}"/>
              </a:ext>
            </a:extLst>
          </p:cNvPr>
          <p:cNvSpPr txBox="1">
            <a:spLocks/>
          </p:cNvSpPr>
          <p:nvPr/>
        </p:nvSpPr>
        <p:spPr>
          <a:xfrm>
            <a:off x="7597418" y="4949402"/>
            <a:ext cx="1344516" cy="1356548"/>
          </a:xfrm>
          <a:prstGeom prst="rect">
            <a:avLst/>
          </a:prstGeom>
          <a:solidFill>
            <a:srgbClr val="A2F2CE"/>
          </a:solidFill>
          <a:ln>
            <a:solidFill>
              <a:srgbClr val="6600CC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Rechercher/</a:t>
            </a:r>
            <a:b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identifier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lèche : haut 17">
            <a:extLst>
              <a:ext uri="{FF2B5EF4-FFF2-40B4-BE49-F238E27FC236}">
                <a16:creationId xmlns:a16="http://schemas.microsoft.com/office/drawing/2014/main" id="{E0AC5C08-C495-2ABD-FA0F-E97D522913E2}"/>
              </a:ext>
            </a:extLst>
          </p:cNvPr>
          <p:cNvSpPr/>
          <p:nvPr/>
        </p:nvSpPr>
        <p:spPr>
          <a:xfrm rot="2356534">
            <a:off x="8380712" y="3191682"/>
            <a:ext cx="298094" cy="1775013"/>
          </a:xfrm>
          <a:prstGeom prst="upArrow">
            <a:avLst/>
          </a:prstGeom>
          <a:solidFill>
            <a:srgbClr val="A2F2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lèche : double flèche verticale 19">
            <a:extLst>
              <a:ext uri="{FF2B5EF4-FFF2-40B4-BE49-F238E27FC236}">
                <a16:creationId xmlns:a16="http://schemas.microsoft.com/office/drawing/2014/main" id="{5912F603-A5DF-0274-673E-F42D5D96C1DD}"/>
              </a:ext>
            </a:extLst>
          </p:cNvPr>
          <p:cNvSpPr/>
          <p:nvPr/>
        </p:nvSpPr>
        <p:spPr>
          <a:xfrm>
            <a:off x="4284006" y="2451519"/>
            <a:ext cx="338744" cy="3455181"/>
          </a:xfrm>
          <a:prstGeom prst="up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888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42157-E122-4A75-62B7-F60B336BF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Espace réservé de l’image 19" descr="Gros plan en noir et blanc d’une jeune pousse">
            <a:extLst>
              <a:ext uri="{FF2B5EF4-FFF2-40B4-BE49-F238E27FC236}">
                <a16:creationId xmlns:a16="http://schemas.microsoft.com/office/drawing/2014/main" id="{3E5AF106-FAA4-B40E-3E81-6B88837A8D34}"/>
              </a:ext>
            </a:extLst>
          </p:cNvPr>
          <p:cNvPicPr>
            <a:picLocks noGrp="1" noChangeAspect="1"/>
          </p:cNvPicPr>
          <p:nvPr>
            <p:ph type="pic" sz="quarter" idx="13"/>
            <p:custDataLst>
              <p:tags r:id="rId1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8" cy="6858000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422B2B8-A7CA-400E-7F1C-BCD1D8005E0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93943" y="3045437"/>
            <a:ext cx="4941477" cy="610863"/>
          </a:xfr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CA" dirty="0"/>
              <a:t>Contexte muséale</a:t>
            </a:r>
          </a:p>
        </p:txBody>
      </p:sp>
      <p:cxnSp>
        <p:nvCxnSpPr>
          <p:cNvPr id="6" name="Connecteur droit 5">
            <a:extLst>
              <a:ext uri="{FF2B5EF4-FFF2-40B4-BE49-F238E27FC236}">
                <a16:creationId xmlns:a16="http://schemas.microsoft.com/office/drawing/2014/main" id="{D60D9250-6B62-62D1-D161-39B888BE1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7194680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624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6AFB2-4F04-699D-5FE9-041467D6B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E8DAC"/>
                </a:solidFill>
                <a:latin typeface="Franklin Gothic Book" panose="020B0503020102020204" pitchFamily="34" charset="0"/>
              </a:rPr>
              <a:t>Les </a:t>
            </a:r>
            <a:r>
              <a:rPr lang="en-CA" dirty="0" err="1">
                <a:solidFill>
                  <a:srgbClr val="0E8DAC"/>
                </a:solidFill>
                <a:latin typeface="Franklin Gothic Book" panose="020B0503020102020204" pitchFamily="34" charset="0"/>
              </a:rPr>
              <a:t>musées</a:t>
            </a:r>
            <a:r>
              <a:rPr lang="en-CA" dirty="0">
                <a:solidFill>
                  <a:srgbClr val="0E8DAC"/>
                </a:solidFill>
                <a:latin typeface="Franklin Gothic Book" panose="020B0503020102020204" pitchFamily="34" charset="0"/>
              </a:rPr>
              <a:t> – visage </a:t>
            </a:r>
            <a:r>
              <a:rPr lang="en-CA" dirty="0" err="1">
                <a:solidFill>
                  <a:srgbClr val="0E8DAC"/>
                </a:solidFill>
                <a:latin typeface="Franklin Gothic Book" panose="020B0503020102020204" pitchFamily="34" charset="0"/>
              </a:rPr>
              <a:t>publique</a:t>
            </a:r>
            <a:endParaRPr lang="en-CA" dirty="0">
              <a:solidFill>
                <a:srgbClr val="0E8DAC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9504C-386B-0E3F-F27A-495347DEE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9039" y="1690687"/>
            <a:ext cx="8874761" cy="39475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dirty="0"/>
              <a:t> </a:t>
            </a:r>
          </a:p>
          <a:p>
            <a:r>
              <a:rPr lang="fr-FR" sz="9600" dirty="0">
                <a:latin typeface="Franklin Gothic Book" panose="020B0503020102020204" pitchFamily="34" charset="0"/>
              </a:rPr>
              <a:t> Collection dans un édifice</a:t>
            </a:r>
          </a:p>
          <a:p>
            <a:r>
              <a:rPr lang="fr-FR" sz="9600" dirty="0">
                <a:latin typeface="Franklin Gothic Book" panose="020B0503020102020204" pitchFamily="34" charset="0"/>
              </a:rPr>
              <a:t> Expositions</a:t>
            </a:r>
          </a:p>
          <a:p>
            <a:r>
              <a:rPr lang="fr-FR" sz="9600" dirty="0">
                <a:latin typeface="Franklin Gothic Book" panose="020B0503020102020204" pitchFamily="34" charset="0"/>
              </a:rPr>
              <a:t> Programmes de médiation culturelle – bénévoles et employés</a:t>
            </a:r>
          </a:p>
          <a:p>
            <a:r>
              <a:rPr lang="fr-FR" sz="9600" dirty="0">
                <a:latin typeface="Franklin Gothic Book" panose="020B0503020102020204" pitchFamily="34" charset="0"/>
              </a:rPr>
              <a:t> Accessible</a:t>
            </a:r>
          </a:p>
          <a:p>
            <a:r>
              <a:rPr lang="fr-FR" sz="9600" dirty="0">
                <a:latin typeface="Franklin Gothic Book" panose="020B0503020102020204" pitchFamily="34" charset="0"/>
              </a:rPr>
              <a:t> Grande variété : spécialisée ou encyclopédique</a:t>
            </a:r>
          </a:p>
          <a:p>
            <a:r>
              <a:rPr lang="fr-FR" sz="9600" dirty="0">
                <a:latin typeface="Franklin Gothic Book" panose="020B0503020102020204" pitchFamily="34" charset="0"/>
              </a:rPr>
              <a:t> Visiteurs par guichet</a:t>
            </a:r>
          </a:p>
          <a:p>
            <a:endParaRPr lang="fr-FR" sz="8000" dirty="0">
              <a:latin typeface="Franklin Gothic Book" panose="020B0503020102020204" pitchFamily="34" charset="0"/>
            </a:endParaRPr>
          </a:p>
          <a:p>
            <a:endParaRPr lang="fr-FR" dirty="0">
              <a:latin typeface="Franklin Gothic Book" panose="020B0503020102020204" pitchFamily="34" charset="0"/>
            </a:endParaRPr>
          </a:p>
          <a:p>
            <a:endParaRPr lang="fr-FR" dirty="0">
              <a:latin typeface="Franklin Gothic Book" panose="020B0503020102020204" pitchFamily="34" charset="0"/>
            </a:endParaRPr>
          </a:p>
          <a:p>
            <a:endParaRPr lang="fr-FR" dirty="0">
              <a:latin typeface="Franklin Gothic Book" panose="020B0503020102020204" pitchFamily="34" charset="0"/>
            </a:endParaRPr>
          </a:p>
          <a:p>
            <a:endParaRPr lang="fr-FR" dirty="0">
              <a:latin typeface="Franklin Gothic Book" panose="020B0503020102020204" pitchFamily="34" charset="0"/>
            </a:endParaRPr>
          </a:p>
          <a:p>
            <a:endParaRPr lang="fr-FR" dirty="0">
              <a:latin typeface="Franklin Gothic Book" panose="020B0503020102020204" pitchFamily="34" charset="0"/>
            </a:endParaRPr>
          </a:p>
          <a:p>
            <a:endParaRPr lang="fr-FR" dirty="0">
              <a:latin typeface="Franklin Gothic Book" panose="020B0503020102020204" pitchFamily="34" charset="0"/>
            </a:endParaRPr>
          </a:p>
          <a:p>
            <a:endParaRPr lang="fr-FR" dirty="0">
              <a:latin typeface="Franklin Gothic Book" panose="020B0503020102020204" pitchFamily="34" charset="0"/>
            </a:endParaRPr>
          </a:p>
          <a:p>
            <a:endParaRPr lang="fr-FR" dirty="0">
              <a:latin typeface="Franklin Gothic Book" panose="020B0503020102020204" pitchFamily="34" charset="0"/>
            </a:endParaRPr>
          </a:p>
          <a:p>
            <a:endParaRPr lang="fr-FR" dirty="0">
              <a:latin typeface="Franklin Gothic Book" panose="020B0503020102020204" pitchFamily="34" charset="0"/>
            </a:endParaRPr>
          </a:p>
          <a:p>
            <a:endParaRPr lang="fr-FR" dirty="0">
              <a:latin typeface="Franklin Gothic Book" panose="020B0503020102020204" pitchFamily="34" charset="0"/>
            </a:endParaRPr>
          </a:p>
          <a:p>
            <a:endParaRPr lang="fr-FR" dirty="0">
              <a:latin typeface="Franklin Gothic Book" panose="020B0503020102020204" pitchFamily="34" charset="0"/>
            </a:endParaRPr>
          </a:p>
          <a:p>
            <a:endParaRPr lang="fr-FR" dirty="0">
              <a:latin typeface="Franklin Gothic Book" panose="020B0503020102020204" pitchFamily="34" charset="0"/>
            </a:endParaRPr>
          </a:p>
          <a:p>
            <a:endParaRPr lang="fr-FR" dirty="0">
              <a:latin typeface="Franklin Gothic Book" panose="020B0503020102020204" pitchFamily="34" charset="0"/>
            </a:endParaRPr>
          </a:p>
          <a:p>
            <a:endParaRPr lang="fr-FR" dirty="0">
              <a:latin typeface="Franklin Gothic Book" panose="020B0503020102020204" pitchFamily="34" charset="0"/>
            </a:endParaRPr>
          </a:p>
          <a:p>
            <a:endParaRPr lang="fr-FR" dirty="0">
              <a:latin typeface="Franklin Gothic Book" panose="020B0503020102020204" pitchFamily="34" charset="0"/>
            </a:endParaRPr>
          </a:p>
          <a:p>
            <a:endParaRPr lang="fr-FR" dirty="0">
              <a:latin typeface="Franklin Gothic Book" panose="020B0503020102020204" pitchFamily="34" charset="0"/>
            </a:endParaRPr>
          </a:p>
          <a:p>
            <a:endParaRPr lang="fr-FR" dirty="0">
              <a:latin typeface="Franklin Gothic Book" panose="020B0503020102020204" pitchFamily="34" charset="0"/>
            </a:endParaRPr>
          </a:p>
          <a:p>
            <a:endParaRPr lang="fr-FR" dirty="0">
              <a:latin typeface="Franklin Gothic Book" panose="020B0503020102020204" pitchFamily="34" charset="0"/>
            </a:endParaRPr>
          </a:p>
          <a:p>
            <a:endParaRPr lang="fr-FR" dirty="0">
              <a:latin typeface="Franklin Gothic Book" panose="020B0503020102020204" pitchFamily="34" charset="0"/>
            </a:endParaRPr>
          </a:p>
          <a:p>
            <a:endParaRPr lang="fr-FR" dirty="0">
              <a:latin typeface="Franklin Gothic Book" panose="020B0503020102020204" pitchFamily="34" charset="0"/>
            </a:endParaRPr>
          </a:p>
          <a:p>
            <a:endParaRPr lang="fr-FR" dirty="0">
              <a:latin typeface="Franklin Gothic Book" panose="020B0503020102020204" pitchFamily="34" charset="0"/>
            </a:endParaRPr>
          </a:p>
          <a:p>
            <a:endParaRPr lang="fr-FR" dirty="0">
              <a:latin typeface="Franklin Gothic Book" panose="020B0503020102020204" pitchFamily="34" charset="0"/>
            </a:endParaRPr>
          </a:p>
          <a:p>
            <a:endParaRPr lang="fr-FR" dirty="0">
              <a:latin typeface="Franklin Gothic Book" panose="020B0503020102020204" pitchFamily="34" charset="0"/>
            </a:endParaRPr>
          </a:p>
          <a:p>
            <a:endParaRPr lang="fr-FR" dirty="0">
              <a:latin typeface="Franklin Gothic Book" panose="020B0503020102020204" pitchFamily="34" charset="0"/>
            </a:endParaRPr>
          </a:p>
          <a:p>
            <a:endParaRPr lang="fr-FR" dirty="0">
              <a:latin typeface="Franklin Gothic Book" panose="020B0503020102020204" pitchFamily="34" charset="0"/>
            </a:endParaRPr>
          </a:p>
          <a:p>
            <a:endParaRPr lang="fr-FR" dirty="0">
              <a:latin typeface="Franklin Gothic Book" panose="020B0503020102020204" pitchFamily="34" charset="0"/>
            </a:endParaRPr>
          </a:p>
          <a:p>
            <a:endParaRPr lang="fr-FR" dirty="0">
              <a:latin typeface="Franklin Gothic Book" panose="020B0503020102020204" pitchFamily="34" charset="0"/>
            </a:endParaRPr>
          </a:p>
          <a:p>
            <a:endParaRPr lang="fr-FR" dirty="0">
              <a:latin typeface="Franklin Gothic Book" panose="020B0503020102020204" pitchFamily="34" charset="0"/>
            </a:endParaRPr>
          </a:p>
          <a:p>
            <a:endParaRPr lang="fr-FR" dirty="0">
              <a:latin typeface="Franklin Gothic Book" panose="020B0503020102020204" pitchFamily="34" charset="0"/>
            </a:endParaRPr>
          </a:p>
          <a:p>
            <a:endParaRPr lang="fr-FR" dirty="0">
              <a:latin typeface="Franklin Gothic Book" panose="020B0503020102020204" pitchFamily="34" charset="0"/>
            </a:endParaRPr>
          </a:p>
          <a:p>
            <a:endParaRPr lang="fr-FR" dirty="0">
              <a:latin typeface="Franklin Gothic Book" panose="020B0503020102020204" pitchFamily="34" charset="0"/>
            </a:endParaRPr>
          </a:p>
          <a:p>
            <a:endParaRPr lang="fr-FR" dirty="0">
              <a:latin typeface="Franklin Gothic Book" panose="020B0503020102020204" pitchFamily="34" charset="0"/>
            </a:endParaRPr>
          </a:p>
          <a:p>
            <a:endParaRPr lang="fr-FR" dirty="0">
              <a:latin typeface="Franklin Gothic Book" panose="020B0503020102020204" pitchFamily="34" charset="0"/>
            </a:endParaRPr>
          </a:p>
          <a:p>
            <a:endParaRPr lang="fr-FR" dirty="0">
              <a:latin typeface="Franklin Gothic Book" panose="020B0503020102020204" pitchFamily="34" charset="0"/>
            </a:endParaRPr>
          </a:p>
          <a:p>
            <a:endParaRPr lang="fr-FR" dirty="0">
              <a:latin typeface="Franklin Gothic Book" panose="020B0503020102020204" pitchFamily="34" charset="0"/>
            </a:endParaRPr>
          </a:p>
          <a:p>
            <a:endParaRPr lang="fr-FR" dirty="0">
              <a:latin typeface="Franklin Gothic Book" panose="020B0503020102020204" pitchFamily="34" charset="0"/>
            </a:endParaRPr>
          </a:p>
          <a:p>
            <a:endParaRPr lang="fr-FR" dirty="0">
              <a:latin typeface="Franklin Gothic Book" panose="020B0503020102020204" pitchFamily="34" charset="0"/>
            </a:endParaRPr>
          </a:p>
          <a:p>
            <a:endParaRPr lang="fr-FR" dirty="0">
              <a:latin typeface="Franklin Gothic Book" panose="020B0503020102020204" pitchFamily="34" charset="0"/>
            </a:endParaRPr>
          </a:p>
          <a:p>
            <a:endParaRPr lang="fr-FR" dirty="0">
              <a:latin typeface="Franklin Gothic Book" panose="020B0503020102020204" pitchFamily="34" charset="0"/>
            </a:endParaRPr>
          </a:p>
          <a:p>
            <a:endParaRPr lang="fr-FR" dirty="0">
              <a:latin typeface="Franklin Gothic Book" panose="020B0503020102020204" pitchFamily="34" charset="0"/>
            </a:endParaRPr>
          </a:p>
          <a:p>
            <a:endParaRPr lang="fr-FR" dirty="0">
              <a:latin typeface="Franklin Gothic Book" panose="020B0503020102020204" pitchFamily="34" charset="0"/>
            </a:endParaRPr>
          </a:p>
          <a:p>
            <a:endParaRPr lang="fr-FR" dirty="0">
              <a:latin typeface="Franklin Gothic Book" panose="020B0503020102020204" pitchFamily="34" charset="0"/>
            </a:endParaRPr>
          </a:p>
          <a:p>
            <a:endParaRPr lang="fr-FR" dirty="0">
              <a:latin typeface="Franklin Gothic Book" panose="020B0503020102020204" pitchFamily="34" charset="0"/>
            </a:endParaRPr>
          </a:p>
          <a:p>
            <a:endParaRPr lang="fr-FR" dirty="0">
              <a:latin typeface="Franklin Gothic Book" panose="020B0503020102020204" pitchFamily="34" charset="0"/>
            </a:endParaRPr>
          </a:p>
          <a:p>
            <a:endParaRPr lang="fr-FR" dirty="0">
              <a:latin typeface="Franklin Gothic Book" panose="020B0503020102020204" pitchFamily="34" charset="0"/>
            </a:endParaRPr>
          </a:p>
          <a:p>
            <a:endParaRPr lang="fr-FR" dirty="0">
              <a:latin typeface="Franklin Gothic Book" panose="020B0503020102020204" pitchFamily="34" charset="0"/>
            </a:endParaRPr>
          </a:p>
          <a:p>
            <a:endParaRPr lang="fr-FR" dirty="0">
              <a:latin typeface="Franklin Gothic Book" panose="020B0503020102020204" pitchFamily="34" charset="0"/>
            </a:endParaRPr>
          </a:p>
          <a:p>
            <a:endParaRPr lang="fr-FR" dirty="0">
              <a:latin typeface="Franklin Gothic Book" panose="020B0503020102020204" pitchFamily="34" charset="0"/>
            </a:endParaRPr>
          </a:p>
          <a:p>
            <a:endParaRPr lang="fr-FR" dirty="0">
              <a:latin typeface="Franklin Gothic Book" panose="020B0503020102020204" pitchFamily="34" charset="0"/>
            </a:endParaRPr>
          </a:p>
          <a:p>
            <a:endParaRPr lang="fr-FR" dirty="0">
              <a:latin typeface="Franklin Gothic Book" panose="020B0503020102020204" pitchFamily="34" charset="0"/>
            </a:endParaRPr>
          </a:p>
          <a:p>
            <a:endParaRPr lang="fr-FR" dirty="0">
              <a:latin typeface="Franklin Gothic Book" panose="020B0503020102020204" pitchFamily="34" charset="0"/>
            </a:endParaRPr>
          </a:p>
          <a:p>
            <a:endParaRPr lang="fr-FR" dirty="0">
              <a:latin typeface="Franklin Gothic Book" panose="020B0503020102020204" pitchFamily="34" charset="0"/>
            </a:endParaRPr>
          </a:p>
          <a:p>
            <a:endParaRPr lang="fr-FR" dirty="0">
              <a:latin typeface="Franklin Gothic Book" panose="020B0503020102020204" pitchFamily="34" charset="0"/>
            </a:endParaRPr>
          </a:p>
          <a:p>
            <a:endParaRPr lang="fr-FR" dirty="0">
              <a:latin typeface="Franklin Gothic Book" panose="020B0503020102020204" pitchFamily="34" charset="0"/>
            </a:endParaRPr>
          </a:p>
          <a:p>
            <a:endParaRPr lang="fr-FR" dirty="0">
              <a:latin typeface="Franklin Gothic Book" panose="020B0503020102020204" pitchFamily="34" charset="0"/>
            </a:endParaRPr>
          </a:p>
          <a:p>
            <a:r>
              <a:rPr lang="fr-FR" dirty="0">
                <a:latin typeface="Franklin Gothic Book" panose="020B0503020102020204" pitchFamily="34" charset="0"/>
              </a:rPr>
              <a:t>e34 7666666666666666mmmmmmmmmmmmmmmmmmmmmmmmmmmmmmmmmmmmmmmmmmmmmmmmmmmmmmmmmmmmmmmmmmmmmmmmmmmmmmmmmmmmmmmmmmmmmmmmmmmmmmmmmmmmmmmmmmmmmmmmmmmmmmmmmmmmmmmmmmmmmmmmmmmmmmmmmmnv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xc Rarement un statut de bienfaisance !</a:t>
            </a:r>
            <a:endParaRPr lang="en-CA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E957EDB2-DDB9-81B9-8D1E-19B2E044CE21}"/>
              </a:ext>
            </a:extLst>
          </p:cNvPr>
          <p:cNvSpPr/>
          <p:nvPr/>
        </p:nvSpPr>
        <p:spPr>
          <a:xfrm rot="5400000">
            <a:off x="-585073" y="4376286"/>
            <a:ext cx="2087779" cy="1046848"/>
          </a:xfrm>
          <a:prstGeom prst="triangle">
            <a:avLst/>
          </a:prstGeom>
          <a:solidFill>
            <a:srgbClr val="3C9DA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CB9B0555-5D90-2454-BDD5-C9D22A5EA44F}"/>
              </a:ext>
            </a:extLst>
          </p:cNvPr>
          <p:cNvSpPr/>
          <p:nvPr/>
        </p:nvSpPr>
        <p:spPr>
          <a:xfrm>
            <a:off x="-64608" y="5943601"/>
            <a:ext cx="1046849" cy="914400"/>
          </a:xfrm>
          <a:prstGeom prst="rtTriangle">
            <a:avLst/>
          </a:prstGeom>
          <a:solidFill>
            <a:srgbClr val="85BD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47F39B-2D34-307E-34D8-19F07551A894}"/>
              </a:ext>
            </a:extLst>
          </p:cNvPr>
          <p:cNvSpPr/>
          <p:nvPr/>
        </p:nvSpPr>
        <p:spPr>
          <a:xfrm rot="18928292">
            <a:off x="1657888" y="5376941"/>
            <a:ext cx="744803" cy="22318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648F53-FF3B-9C6B-3BB0-E44044660517}"/>
              </a:ext>
            </a:extLst>
          </p:cNvPr>
          <p:cNvSpPr txBox="1"/>
          <p:nvPr/>
        </p:nvSpPr>
        <p:spPr>
          <a:xfrm>
            <a:off x="982239" y="5660117"/>
            <a:ext cx="318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dirty="0"/>
              <a:t>PhiLab Wendy Reid 2026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3091659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6AFB2-4F04-699D-5FE9-041467D6B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>
                <a:solidFill>
                  <a:srgbClr val="0E8DAC"/>
                </a:solidFill>
                <a:latin typeface="Franklin Gothic Book" panose="020B0503020102020204" pitchFamily="34" charset="0"/>
              </a:rPr>
              <a:t>Les musées – visage à l’interne</a:t>
            </a:r>
            <a:endParaRPr lang="en-CA" dirty="0">
              <a:solidFill>
                <a:srgbClr val="0E8DAC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9504C-386B-0E3F-F27A-495347DEE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4239" y="1788160"/>
            <a:ext cx="9001761" cy="3450374"/>
          </a:xfrm>
        </p:spPr>
        <p:txBody>
          <a:bodyPr>
            <a:normAutofit/>
          </a:bodyPr>
          <a:lstStyle/>
          <a:p>
            <a:r>
              <a:rPr lang="fr-FR" dirty="0"/>
              <a:t>  Collections dans les réserves</a:t>
            </a:r>
          </a:p>
          <a:p>
            <a:pPr lvl="1"/>
            <a:r>
              <a:rPr lang="fr-FR" dirty="0"/>
              <a:t>Préservation et conservation</a:t>
            </a:r>
          </a:p>
          <a:p>
            <a:r>
              <a:rPr lang="fr-FR" dirty="0"/>
              <a:t>  Recherche</a:t>
            </a:r>
          </a:p>
          <a:p>
            <a:r>
              <a:rPr lang="fr-FR" dirty="0"/>
              <a:t>  Planification des expositions</a:t>
            </a:r>
          </a:p>
          <a:p>
            <a:r>
              <a:rPr lang="fr-FR" dirty="0"/>
              <a:t>  Employés professionnels et spécialisé</a:t>
            </a:r>
          </a:p>
          <a:p>
            <a:r>
              <a:rPr lang="fr-FR" dirty="0"/>
              <a:t>  Gouvernance et éthiques – CA et la direction</a:t>
            </a:r>
          </a:p>
          <a:p>
            <a:pPr marL="0" indent="0">
              <a:buNone/>
            </a:pPr>
            <a:endParaRPr lang="fr-FR" dirty="0"/>
          </a:p>
          <a:p>
            <a:endParaRPr lang="en-CA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E957EDB2-DDB9-81B9-8D1E-19B2E044CE21}"/>
              </a:ext>
            </a:extLst>
          </p:cNvPr>
          <p:cNvSpPr/>
          <p:nvPr/>
        </p:nvSpPr>
        <p:spPr>
          <a:xfrm rot="5400000">
            <a:off x="-585073" y="4376286"/>
            <a:ext cx="2087779" cy="1046848"/>
          </a:xfrm>
          <a:prstGeom prst="triangle">
            <a:avLst/>
          </a:prstGeom>
          <a:solidFill>
            <a:srgbClr val="3C9DA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CB9B0555-5D90-2454-BDD5-C9D22A5EA44F}"/>
              </a:ext>
            </a:extLst>
          </p:cNvPr>
          <p:cNvSpPr/>
          <p:nvPr/>
        </p:nvSpPr>
        <p:spPr>
          <a:xfrm>
            <a:off x="-64608" y="5943601"/>
            <a:ext cx="1046849" cy="914400"/>
          </a:xfrm>
          <a:prstGeom prst="rtTriangle">
            <a:avLst/>
          </a:prstGeom>
          <a:solidFill>
            <a:srgbClr val="85BD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47F39B-2D34-307E-34D8-19F07551A894}"/>
              </a:ext>
            </a:extLst>
          </p:cNvPr>
          <p:cNvSpPr/>
          <p:nvPr/>
        </p:nvSpPr>
        <p:spPr>
          <a:xfrm rot="18928292">
            <a:off x="1657888" y="5376941"/>
            <a:ext cx="744803" cy="22318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260611-20AC-963D-0101-EBB49FBFD1EC}"/>
              </a:ext>
            </a:extLst>
          </p:cNvPr>
          <p:cNvSpPr txBox="1"/>
          <p:nvPr/>
        </p:nvSpPr>
        <p:spPr>
          <a:xfrm>
            <a:off x="982240" y="6010432"/>
            <a:ext cx="2600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dirty="0"/>
              <a:t>PhiLab Wendy Reid 2026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3699696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6AFB2-4F04-699D-5FE9-041467D6B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>
                <a:solidFill>
                  <a:srgbClr val="0E8DAC"/>
                </a:solidFill>
                <a:latin typeface="Franklin Gothic Book" panose="020B0503020102020204" pitchFamily="34" charset="0"/>
              </a:rPr>
              <a:t>Les musées et la philanthropie</a:t>
            </a:r>
            <a:endParaRPr lang="en-CA" dirty="0">
              <a:solidFill>
                <a:srgbClr val="0E8DAC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9504C-386B-0E3F-F27A-495347DEE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7679" y="2123440"/>
            <a:ext cx="9596121" cy="4165600"/>
          </a:xfrm>
        </p:spPr>
        <p:txBody>
          <a:bodyPr>
            <a:normAutofit/>
          </a:bodyPr>
          <a:lstStyle/>
          <a:p>
            <a:r>
              <a:rPr lang="fr-FR" dirty="0"/>
              <a:t>Visiteurs et membres liés avec la philanthropie - proximité </a:t>
            </a:r>
          </a:p>
          <a:p>
            <a:pPr lvl="1"/>
            <a:r>
              <a:rPr lang="fr-FR" dirty="0"/>
              <a:t>Dons de l’argent ou des œuvres - un engagement personnel</a:t>
            </a:r>
          </a:p>
          <a:p>
            <a:pPr lvl="1"/>
            <a:r>
              <a:rPr lang="fr-FR" dirty="0"/>
              <a:t>Implication des conservateurs </a:t>
            </a:r>
          </a:p>
          <a:p>
            <a:r>
              <a:rPr lang="fr-FR" dirty="0"/>
              <a:t>Corporations et fondations pour éducation (charité)</a:t>
            </a:r>
          </a:p>
          <a:p>
            <a:r>
              <a:rPr lang="fr-FR" dirty="0"/>
              <a:t>Commandites pour des expositions et des projets</a:t>
            </a:r>
          </a:p>
          <a:p>
            <a:r>
              <a:rPr lang="fr-FR" dirty="0"/>
              <a:t>Fondations parallèles comme plateforme de fonds de dotation</a:t>
            </a:r>
          </a:p>
          <a:p>
            <a:endParaRPr lang="en-CA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E957EDB2-DDB9-81B9-8D1E-19B2E044CE21}"/>
              </a:ext>
            </a:extLst>
          </p:cNvPr>
          <p:cNvSpPr/>
          <p:nvPr/>
        </p:nvSpPr>
        <p:spPr>
          <a:xfrm rot="5400000">
            <a:off x="-585073" y="4376286"/>
            <a:ext cx="2087779" cy="1046848"/>
          </a:xfrm>
          <a:prstGeom prst="triangle">
            <a:avLst/>
          </a:prstGeom>
          <a:solidFill>
            <a:srgbClr val="3C9DA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CB9B0555-5D90-2454-BDD5-C9D22A5EA44F}"/>
              </a:ext>
            </a:extLst>
          </p:cNvPr>
          <p:cNvSpPr/>
          <p:nvPr/>
        </p:nvSpPr>
        <p:spPr>
          <a:xfrm>
            <a:off x="-64608" y="5943601"/>
            <a:ext cx="1046849" cy="914400"/>
          </a:xfrm>
          <a:prstGeom prst="rtTriangle">
            <a:avLst/>
          </a:prstGeom>
          <a:solidFill>
            <a:srgbClr val="85BD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47F39B-2D34-307E-34D8-19F07551A894}"/>
              </a:ext>
            </a:extLst>
          </p:cNvPr>
          <p:cNvSpPr/>
          <p:nvPr/>
        </p:nvSpPr>
        <p:spPr>
          <a:xfrm rot="18928292">
            <a:off x="1657888" y="5376941"/>
            <a:ext cx="744803" cy="22318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02B038EC-BB8F-34F7-0596-B2BD45883DE7}"/>
              </a:ext>
            </a:extLst>
          </p:cNvPr>
          <p:cNvSpPr/>
          <p:nvPr/>
        </p:nvSpPr>
        <p:spPr>
          <a:xfrm rot="5400000">
            <a:off x="-585074" y="4376287"/>
            <a:ext cx="2087779" cy="1046848"/>
          </a:xfrm>
          <a:prstGeom prst="triangle">
            <a:avLst/>
          </a:prstGeom>
          <a:solidFill>
            <a:srgbClr val="3C9DA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C9B5DE-E119-221C-76C3-AA003AE67FA7}"/>
              </a:ext>
            </a:extLst>
          </p:cNvPr>
          <p:cNvSpPr txBox="1"/>
          <p:nvPr/>
        </p:nvSpPr>
        <p:spPr>
          <a:xfrm>
            <a:off x="982239" y="6242413"/>
            <a:ext cx="2926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dirty="0">
                <a:latin typeface="Franklin Gothic Book" panose="020B0503020102020204" pitchFamily="34" charset="0"/>
              </a:rPr>
              <a:t>PhiLab Wendy Reid 2026</a:t>
            </a:r>
            <a:endParaRPr lang="en-CA" sz="11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570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Espace réservé de l’image 19" descr="Gros plan en noir et blanc d’une jeune pousse">
            <a:extLst>
              <a:ext uri="{FF2B5EF4-FFF2-40B4-BE49-F238E27FC236}">
                <a16:creationId xmlns:a16="http://schemas.microsoft.com/office/drawing/2014/main" id="{12F007AF-B3B3-4BBC-9990-D46E31738B7C}"/>
              </a:ext>
            </a:extLst>
          </p:cNvPr>
          <p:cNvPicPr>
            <a:picLocks noGrp="1" noChangeAspect="1"/>
          </p:cNvPicPr>
          <p:nvPr>
            <p:ph type="pic" sz="quarter" idx="13"/>
            <p:custDataLst>
              <p:tags r:id="rId1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8" cy="6858000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8704A28-E62C-2E4A-A2A4-AD85CB6126A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93943" y="3045437"/>
            <a:ext cx="4941477" cy="610863"/>
          </a:xfr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CA" dirty="0"/>
              <a:t>Pratique professionnelle muséale</a:t>
            </a:r>
          </a:p>
        </p:txBody>
      </p:sp>
      <p:cxnSp>
        <p:nvCxnSpPr>
          <p:cNvPr id="6" name="Connecteur droit 5">
            <a:extLst>
              <a:ext uri="{FF2B5EF4-FFF2-40B4-BE49-F238E27FC236}">
                <a16:creationId xmlns:a16="http://schemas.microsoft.com/office/drawing/2014/main" id="{4D6EE753-BEBB-4348-896E-73627FDDC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7194680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001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BA672-ABB9-7AA4-A235-B269B22A0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8B06C0-AB3A-91C9-D443-B1CD57673C1C}"/>
              </a:ext>
            </a:extLst>
          </p:cNvPr>
          <p:cNvSpPr/>
          <p:nvPr/>
        </p:nvSpPr>
        <p:spPr>
          <a:xfrm rot="18928292">
            <a:off x="1657888" y="5376941"/>
            <a:ext cx="744803" cy="22318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AFCD13-0FFA-29C5-0ED6-9F980016E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E8DAC"/>
                </a:solidFill>
                <a:latin typeface="Franklin Gothic Book" panose="020B0503020102020204" pitchFamily="34" charset="0"/>
              </a:rPr>
              <a:t>      </a:t>
            </a:r>
            <a:r>
              <a:rPr lang="en-US" b="1" dirty="0" err="1">
                <a:solidFill>
                  <a:srgbClr val="0E8DAC"/>
                </a:solidFill>
                <a:latin typeface="Franklin Gothic Book" panose="020B0503020102020204" pitchFamily="34" charset="0"/>
              </a:rPr>
              <a:t>Événements</a:t>
            </a:r>
            <a:endParaRPr lang="en-CA" b="1" dirty="0">
              <a:solidFill>
                <a:srgbClr val="0E8DAC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E8161-1CBF-80EA-ADB6-8496E502B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964" y="1815695"/>
            <a:ext cx="9833956" cy="370233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FR" sz="2400" dirty="0">
                <a:latin typeface="Franklin Gothic Book" panose="020B0503020102020204" pitchFamily="34" charset="0"/>
              </a:rPr>
              <a:t>Vernissages</a:t>
            </a:r>
          </a:p>
          <a:p>
            <a:r>
              <a:rPr lang="fr-FR" sz="2400" dirty="0">
                <a:latin typeface="Franklin Gothic Book" panose="020B0503020102020204" pitchFamily="34" charset="0"/>
              </a:rPr>
              <a:t>Rencontres conservateurs/visiteurs – médiation culturelle</a:t>
            </a:r>
          </a:p>
          <a:p>
            <a:r>
              <a:rPr lang="fr-FR" sz="2400" dirty="0">
                <a:latin typeface="Franklin Gothic Book" panose="020B0503020102020204" pitchFamily="34" charset="0"/>
              </a:rPr>
              <a:t>Événements de reconnaissance </a:t>
            </a:r>
          </a:p>
          <a:p>
            <a:r>
              <a:rPr lang="fr-FR" sz="2400" dirty="0">
                <a:latin typeface="Franklin Gothic Book" panose="020B0503020102020204" pitchFamily="34" charset="0"/>
              </a:rPr>
              <a:t>Événements-bénéfice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70CA28-E0B3-F620-7F80-D92729D18A87}"/>
              </a:ext>
            </a:extLst>
          </p:cNvPr>
          <p:cNvSpPr txBox="1"/>
          <p:nvPr/>
        </p:nvSpPr>
        <p:spPr>
          <a:xfrm>
            <a:off x="1184564" y="6308209"/>
            <a:ext cx="30757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PhiLab </a:t>
            </a:r>
            <a:r>
              <a:rPr kumimoji="0" lang="fr-CA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Wendy</a:t>
            </a:r>
            <a:r>
              <a:rPr kumimoji="0" lang="fr-CA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Reid 2026</a:t>
            </a:r>
            <a:endParaRPr kumimoji="0" lang="en-CA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A375C2-A8CB-2B62-0818-D4FAFBCC5467}"/>
              </a:ext>
            </a:extLst>
          </p:cNvPr>
          <p:cNvSpPr/>
          <p:nvPr/>
        </p:nvSpPr>
        <p:spPr>
          <a:xfrm>
            <a:off x="1590964" y="3666864"/>
            <a:ext cx="9833956" cy="1548407"/>
          </a:xfrm>
          <a:prstGeom prst="rect">
            <a:avLst/>
          </a:prstGeom>
          <a:solidFill>
            <a:srgbClr val="BBEBF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ACTION:</a:t>
            </a:r>
            <a:r>
              <a:rPr lang="fr-FR" sz="2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  Opportunités d’échanger d’une manière décontractée,            mais recueillir des informations pour un suivi pertine</a:t>
            </a:r>
            <a:r>
              <a:rPr lang="fr-FR" sz="2400" dirty="0">
                <a:solidFill>
                  <a:schemeClr val="tx1"/>
                </a:solidFill>
              </a:rPr>
              <a:t>nt</a:t>
            </a:r>
          </a:p>
          <a:p>
            <a:pPr algn="ctr"/>
            <a:r>
              <a:rPr lang="fr-FR" sz="2400" dirty="0">
                <a:solidFill>
                  <a:schemeClr val="tx1"/>
                </a:solidFill>
              </a:rPr>
              <a:t>Découverte de pourquoi on donne – discussion avec l’équipe</a:t>
            </a: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BA49F3DC-5243-5FB8-FA67-162AE7FE201D}"/>
              </a:ext>
            </a:extLst>
          </p:cNvPr>
          <p:cNvSpPr/>
          <p:nvPr/>
        </p:nvSpPr>
        <p:spPr>
          <a:xfrm>
            <a:off x="-64608" y="5943601"/>
            <a:ext cx="1046849" cy="914400"/>
          </a:xfrm>
          <a:prstGeom prst="rtTriangle">
            <a:avLst/>
          </a:prstGeom>
          <a:solidFill>
            <a:srgbClr val="85BD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AB132EDF-E17A-78FA-C7FA-B1B6DFCE45ED}"/>
              </a:ext>
            </a:extLst>
          </p:cNvPr>
          <p:cNvSpPr/>
          <p:nvPr/>
        </p:nvSpPr>
        <p:spPr>
          <a:xfrm rot="5400000">
            <a:off x="-585074" y="4376287"/>
            <a:ext cx="2087779" cy="1046848"/>
          </a:xfrm>
          <a:prstGeom prst="triangle">
            <a:avLst/>
          </a:prstGeom>
          <a:solidFill>
            <a:srgbClr val="3C9DA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5200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6A7F6-6075-4BE6-0413-FD30BAAFD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0E8DAC"/>
                </a:solidFill>
              </a:rPr>
              <a:t>Plan </a:t>
            </a:r>
            <a:endParaRPr lang="en-CA" dirty="0">
              <a:solidFill>
                <a:srgbClr val="0E8DAC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EA112-FE9C-3E2F-3F80-B24E335100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D303A0-917E-12CA-967D-31A1B09A7E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CA" sz="2000" dirty="0"/>
              <a:t>Définition</a:t>
            </a:r>
            <a:endParaRPr lang="en-CA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E4E446-E147-3AAF-6EFF-22C1F7ABF1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DC04FC-BF03-54C4-A0DF-293101CA0DD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sz="2000" dirty="0"/>
              <a:t>Modèle hybride en culture  Philanthropie de proximité</a:t>
            </a:r>
          </a:p>
          <a:p>
            <a:endParaRPr lang="en-C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BEA15B-84C8-A0E7-2433-6AFE80BAEFF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688348-688A-322B-5876-2CA04244527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CA" sz="2000" dirty="0"/>
              <a:t>Des musées </a:t>
            </a:r>
            <a:endParaRPr lang="en-CA" sz="20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B88A02A-388F-6144-8748-CC8883D957B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02EA6A-C8E1-25A9-63A7-3AE5A8AD0ED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CA" sz="2000" dirty="0"/>
              <a:t>Pratique </a:t>
            </a:r>
            <a:r>
              <a:rPr lang="en-CA" sz="2000" dirty="0" err="1"/>
              <a:t>professionnelle</a:t>
            </a:r>
            <a:endParaRPr lang="en-CA" sz="20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92A5721-3A2F-F6D7-E51B-AC34A8F53CD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A1CB4E6-C24D-E3C5-A8F9-464CB4943E0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CA" dirty="0"/>
              <a:t>Sommaire ACTION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4183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4618F3-A7E1-AB54-209E-76373B87D71E}"/>
              </a:ext>
            </a:extLst>
          </p:cNvPr>
          <p:cNvSpPr/>
          <p:nvPr/>
        </p:nvSpPr>
        <p:spPr>
          <a:xfrm rot="18928292">
            <a:off x="1657888" y="5376941"/>
            <a:ext cx="744803" cy="22318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B16CB4-77E4-697D-F6A6-6A1A79D8E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545"/>
            <a:ext cx="10515600" cy="1325563"/>
          </a:xfrm>
        </p:spPr>
        <p:txBody>
          <a:bodyPr>
            <a:normAutofit/>
          </a:bodyPr>
          <a:lstStyle/>
          <a:p>
            <a:r>
              <a:rPr lang="en-CA" b="1" dirty="0">
                <a:solidFill>
                  <a:srgbClr val="0E8DAC"/>
                </a:solidFill>
                <a:latin typeface="Franklin Gothic Book" panose="020B0503020102020204" pitchFamily="34" charset="0"/>
              </a:rPr>
              <a:t>    La </a:t>
            </a:r>
            <a:r>
              <a:rPr lang="en-CA" b="1" dirty="0" err="1">
                <a:solidFill>
                  <a:srgbClr val="0E8DAC"/>
                </a:solidFill>
                <a:latin typeface="Franklin Gothic Book" panose="020B0503020102020204" pitchFamily="34" charset="0"/>
              </a:rPr>
              <a:t>philanthropie</a:t>
            </a:r>
            <a:r>
              <a:rPr lang="en-CA" b="1" dirty="0">
                <a:solidFill>
                  <a:srgbClr val="0E8DAC"/>
                </a:solidFill>
                <a:latin typeface="Franklin Gothic Book" panose="020B0503020102020204" pitchFamily="34" charset="0"/>
              </a:rPr>
              <a:t> de </a:t>
            </a:r>
            <a:r>
              <a:rPr lang="en-CA" b="1" dirty="0" err="1">
                <a:solidFill>
                  <a:srgbClr val="0E8DAC"/>
                </a:solidFill>
                <a:latin typeface="Franklin Gothic Book" panose="020B0503020102020204" pitchFamily="34" charset="0"/>
              </a:rPr>
              <a:t>proximité</a:t>
            </a:r>
            <a:r>
              <a:rPr lang="en-CA" b="1" dirty="0">
                <a:solidFill>
                  <a:srgbClr val="0E8DAC"/>
                </a:solidFill>
                <a:latin typeface="Franklin Gothic Book" panose="020B050302010202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A4BE9-0C85-80DE-F1C4-5920A2C94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5861"/>
            <a:ext cx="10515600" cy="5040629"/>
          </a:xfrm>
        </p:spPr>
        <p:txBody>
          <a:bodyPr>
            <a:normAutofit/>
          </a:bodyPr>
          <a:lstStyle/>
          <a:p>
            <a:endParaRPr lang="fr-FR" sz="2400" dirty="0">
              <a:latin typeface="Franklin Gothic Book" panose="020B05030201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>
                <a:latin typeface="Franklin Gothic Book" panose="020B0503020102020204" pitchFamily="34" charset="0"/>
              </a:rPr>
              <a:t>Tous les dons, petits comme grands, sont valorisés,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b="1" dirty="0">
                <a:latin typeface="Franklin Gothic Book" panose="020B0503020102020204" pitchFamily="34" charset="0"/>
              </a:rPr>
              <a:t>Cultivation des relations, </a:t>
            </a:r>
            <a:r>
              <a:rPr lang="fr-FR" sz="2400" b="1" u="sng" dirty="0">
                <a:latin typeface="Franklin Gothic Book" panose="020B0503020102020204" pitchFamily="34" charset="0"/>
              </a:rPr>
              <a:t>pas</a:t>
            </a:r>
            <a:r>
              <a:rPr lang="fr-FR" sz="2400" b="1" dirty="0">
                <a:latin typeface="Franklin Gothic Book" panose="020B0503020102020204" pitchFamily="34" charset="0"/>
              </a:rPr>
              <a:t> des transactions</a:t>
            </a:r>
            <a:r>
              <a:rPr lang="fr-FR" sz="2400" dirty="0">
                <a:latin typeface="Franklin Gothic Book" panose="020B0503020102020204" pitchFamily="34" charset="0"/>
              </a:rPr>
              <a:t>.</a:t>
            </a:r>
          </a:p>
          <a:p>
            <a:pPr marL="0" indent="0">
              <a:buNone/>
            </a:pPr>
            <a:endParaRPr lang="fr-FR" sz="24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fr-FR" sz="2400" dirty="0">
              <a:latin typeface="Franklin Gothic Book" panose="020B05030201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b="1" dirty="0">
                <a:latin typeface="Franklin Gothic Book" panose="020B0503020102020204" pitchFamily="34" charset="0"/>
              </a:rPr>
              <a:t>Fidélité </a:t>
            </a:r>
          </a:p>
          <a:p>
            <a:pPr marL="457200" lvl="1" indent="0">
              <a:buNone/>
            </a:pPr>
            <a:endParaRPr lang="fr-FR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fr-FR" sz="2400" dirty="0">
              <a:latin typeface="Franklin Gothic Book" panose="020B05030201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>
                <a:latin typeface="Franklin Gothic Book" panose="020B0503020102020204" pitchFamily="34" charset="0"/>
              </a:rPr>
              <a:t>Analyse de la base de données</a:t>
            </a:r>
          </a:p>
          <a:p>
            <a:pPr marL="0" indent="0">
              <a:buNone/>
            </a:pPr>
            <a:endParaRPr lang="fr-FR" sz="3200" dirty="0"/>
          </a:p>
          <a:p>
            <a:pPr marL="0" indent="0">
              <a:buNone/>
            </a:pPr>
            <a:endParaRPr lang="fr-FR" sz="3000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B5A7AA7-1DD3-5CA2-38E1-E45505611880}"/>
              </a:ext>
            </a:extLst>
          </p:cNvPr>
          <p:cNvSpPr txBox="1">
            <a:spLocks/>
          </p:cNvSpPr>
          <p:nvPr/>
        </p:nvSpPr>
        <p:spPr>
          <a:xfrm>
            <a:off x="1472507" y="6438901"/>
            <a:ext cx="1726392" cy="3510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1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>
                <a:solidFill>
                  <a:srgbClr val="000000"/>
                </a:solidFill>
                <a:latin typeface="+mn-lt"/>
              </a:rPr>
              <a:t>PhiLab Wendy </a:t>
            </a:r>
            <a:r>
              <a:rPr lang="fr-CA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Reid 2026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2C486-4F05-A4DE-2C44-215868A506ED}"/>
              </a:ext>
            </a:extLst>
          </p:cNvPr>
          <p:cNvSpPr/>
          <p:nvPr/>
        </p:nvSpPr>
        <p:spPr>
          <a:xfrm>
            <a:off x="2021840" y="2491424"/>
            <a:ext cx="8237728" cy="727363"/>
          </a:xfrm>
          <a:prstGeom prst="rect">
            <a:avLst/>
          </a:prstGeom>
          <a:solidFill>
            <a:srgbClr val="BBEBF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ACTION </a:t>
            </a:r>
            <a:r>
              <a:rPr lang="en-US" sz="2200" dirty="0">
                <a:solidFill>
                  <a:schemeClr val="tx1"/>
                </a:solidFill>
              </a:rPr>
              <a:t>:  </a:t>
            </a:r>
            <a:r>
              <a:rPr lang="fr-CA" sz="2200" dirty="0">
                <a:solidFill>
                  <a:schemeClr val="tx1"/>
                </a:solidFill>
              </a:rPr>
              <a:t>Communiquer le don minimal admissible au reçu fiscal</a:t>
            </a:r>
            <a:endParaRPr lang="en-CA" sz="2200" dirty="0">
              <a:solidFill>
                <a:schemeClr val="tx1"/>
              </a:solidFill>
            </a:endParaRPr>
          </a:p>
          <a:p>
            <a:r>
              <a:rPr lang="en-CA" sz="2200" dirty="0">
                <a:solidFill>
                  <a:schemeClr val="tx1"/>
                </a:solidFill>
              </a:rPr>
              <a:t>	  </a:t>
            </a:r>
            <a:r>
              <a:rPr lang="en-CA" sz="2200" dirty="0" err="1">
                <a:solidFill>
                  <a:schemeClr val="tx1"/>
                </a:solidFill>
              </a:rPr>
              <a:t>Indiquer</a:t>
            </a:r>
            <a:r>
              <a:rPr lang="en-CA" sz="2200" dirty="0">
                <a:solidFill>
                  <a:schemeClr val="tx1"/>
                </a:solidFill>
              </a:rPr>
              <a:t> les </a:t>
            </a:r>
            <a:r>
              <a:rPr lang="en-CA" sz="2200" dirty="0" err="1">
                <a:solidFill>
                  <a:schemeClr val="tx1"/>
                </a:solidFill>
              </a:rPr>
              <a:t>montants</a:t>
            </a:r>
            <a:r>
              <a:rPr lang="en-CA" sz="2200" dirty="0">
                <a:solidFill>
                  <a:schemeClr val="tx1"/>
                </a:solidFill>
              </a:rPr>
              <a:t> </a:t>
            </a:r>
            <a:r>
              <a:rPr lang="en-CA" sz="2200" dirty="0" err="1">
                <a:solidFill>
                  <a:schemeClr val="tx1"/>
                </a:solidFill>
              </a:rPr>
              <a:t>potentiels</a:t>
            </a:r>
            <a:r>
              <a:rPr lang="en-CA" sz="2200" dirty="0">
                <a:solidFill>
                  <a:schemeClr val="tx1"/>
                </a:solidFill>
              </a:rPr>
              <a:t> dans un </a:t>
            </a:r>
            <a:r>
              <a:rPr lang="en-CA" sz="2200" dirty="0" err="1">
                <a:solidFill>
                  <a:schemeClr val="tx1"/>
                </a:solidFill>
              </a:rPr>
              <a:t>formulaire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06C797-7A2A-2E1B-CACC-0025010EF8EB}"/>
              </a:ext>
            </a:extLst>
          </p:cNvPr>
          <p:cNvSpPr/>
          <p:nvPr/>
        </p:nvSpPr>
        <p:spPr>
          <a:xfrm>
            <a:off x="2021840" y="3780427"/>
            <a:ext cx="8237728" cy="701039"/>
          </a:xfrm>
          <a:prstGeom prst="rect">
            <a:avLst/>
          </a:prstGeom>
          <a:solidFill>
            <a:srgbClr val="BBEBF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ACTION</a:t>
            </a:r>
            <a:r>
              <a:rPr lang="fr-FR" sz="2000" b="1" dirty="0">
                <a:solidFill>
                  <a:schemeClr val="tx1"/>
                </a:solidFill>
              </a:rPr>
              <a:t> : </a:t>
            </a:r>
            <a:r>
              <a:rPr lang="fr-FR" sz="2200" dirty="0">
                <a:solidFill>
                  <a:schemeClr val="tx1"/>
                </a:solidFill>
              </a:rPr>
              <a:t>des </a:t>
            </a:r>
            <a:r>
              <a:rPr lang="fr-CA" sz="2200" dirty="0">
                <a:solidFill>
                  <a:schemeClr val="tx1"/>
                </a:solidFill>
              </a:rPr>
              <a:t>lunchs</a:t>
            </a:r>
            <a:r>
              <a:rPr lang="fr-FR" sz="2200" dirty="0">
                <a:solidFill>
                  <a:schemeClr val="tx1"/>
                </a:solidFill>
              </a:rPr>
              <a:t>, </a:t>
            </a:r>
            <a:r>
              <a:rPr lang="fr-FR" sz="2200">
                <a:solidFill>
                  <a:schemeClr val="tx1"/>
                </a:solidFill>
              </a:rPr>
              <a:t>des vernissages, </a:t>
            </a:r>
            <a:r>
              <a:rPr lang="fr-FR" sz="2200" dirty="0">
                <a:solidFill>
                  <a:schemeClr val="tx1"/>
                </a:solidFill>
              </a:rPr>
              <a:t>lors des expositions (présence)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35AF56-E1D9-53CE-BD25-14714700DEDA}"/>
              </a:ext>
            </a:extLst>
          </p:cNvPr>
          <p:cNvSpPr/>
          <p:nvPr/>
        </p:nvSpPr>
        <p:spPr>
          <a:xfrm>
            <a:off x="2021839" y="5196062"/>
            <a:ext cx="8237728" cy="599440"/>
          </a:xfrm>
          <a:prstGeom prst="rect">
            <a:avLst/>
          </a:prstGeom>
          <a:solidFill>
            <a:srgbClr val="BBEBF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ACTION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200" b="1" dirty="0">
                <a:solidFill>
                  <a:schemeClr val="tx1"/>
                </a:solidFill>
              </a:rPr>
              <a:t>: </a:t>
            </a:r>
            <a:r>
              <a:rPr lang="fr-FR" sz="2200" dirty="0">
                <a:solidFill>
                  <a:srgbClr val="000000"/>
                </a:solidFill>
                <a:latin typeface="-webkit-standard"/>
              </a:rPr>
              <a:t>P</a:t>
            </a:r>
            <a:r>
              <a:rPr lang="fr-FR" altLang="fr-FR" sz="2200" dirty="0">
                <a:solidFill>
                  <a:srgbClr val="000000"/>
                </a:solidFill>
                <a:latin typeface="-webkit-standard"/>
              </a:rPr>
              <a:t>ar l’engagement (</a:t>
            </a:r>
            <a:r>
              <a:rPr lang="fr-FR" altLang="fr-FR" sz="2200" b="1" dirty="0">
                <a:solidFill>
                  <a:srgbClr val="000000"/>
                </a:solidFill>
                <a:latin typeface="-webkit-standard"/>
              </a:rPr>
              <a:t>durée et fréquence</a:t>
            </a:r>
            <a:r>
              <a:rPr lang="fr-FR" altLang="fr-FR" sz="2200" dirty="0">
                <a:solidFill>
                  <a:srgbClr val="000000"/>
                </a:solidFill>
                <a:latin typeface="-webkit-standard"/>
              </a:rPr>
              <a:t>)</a:t>
            </a:r>
            <a:endParaRPr lang="fr-FR" altLang="fr-FR" sz="2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9FD554E7-3387-BE98-DE5A-A90C7ED21DC6}"/>
              </a:ext>
            </a:extLst>
          </p:cNvPr>
          <p:cNvSpPr/>
          <p:nvPr/>
        </p:nvSpPr>
        <p:spPr>
          <a:xfrm>
            <a:off x="-64608" y="5943601"/>
            <a:ext cx="1046849" cy="914400"/>
          </a:xfrm>
          <a:prstGeom prst="rtTriangle">
            <a:avLst/>
          </a:prstGeom>
          <a:solidFill>
            <a:srgbClr val="85BD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DE56FB1-36D7-C0AA-271D-0355ED8EE23E}"/>
              </a:ext>
            </a:extLst>
          </p:cNvPr>
          <p:cNvSpPr/>
          <p:nvPr/>
        </p:nvSpPr>
        <p:spPr>
          <a:xfrm rot="5400000">
            <a:off x="-585074" y="4376287"/>
            <a:ext cx="2087779" cy="1046848"/>
          </a:xfrm>
          <a:prstGeom prst="triangle">
            <a:avLst/>
          </a:prstGeom>
          <a:solidFill>
            <a:srgbClr val="3C9DA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6609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5B22A-70CC-8031-FFA4-F406B43EB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661818"/>
            <a:ext cx="8214360" cy="6108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E8DAC"/>
                </a:solidFill>
                <a:latin typeface="+mn-lt"/>
              </a:rPr>
              <a:t>Base de données – ACTION :</a:t>
            </a:r>
            <a:endParaRPr lang="en-CA" dirty="0">
              <a:solidFill>
                <a:srgbClr val="0E8DAC"/>
              </a:solidFill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686B1-1AEA-7DD9-FB79-ED544E993E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466554"/>
            <a:ext cx="4838700" cy="755074"/>
          </a:xfrm>
          <a:solidFill>
            <a:srgbClr val="BBEBF1"/>
          </a:solidFill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Toutes</a:t>
            </a:r>
            <a:r>
              <a:rPr lang="en-US" sz="1800" dirty="0"/>
              <a:t> les relations </a:t>
            </a:r>
            <a:r>
              <a:rPr lang="en-US" sz="1800" dirty="0" err="1"/>
              <a:t>documentées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CRM ? Ou EXCEL</a:t>
            </a:r>
            <a:endParaRPr lang="en-CA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485F93-C487-44DC-858E-EF439BBA9E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2089197"/>
            <a:ext cx="4838700" cy="315915"/>
          </a:xfrm>
        </p:spPr>
        <p:txBody>
          <a:bodyPr/>
          <a:lstStyle/>
          <a:p>
            <a:r>
              <a:rPr lang="en-US" sz="2400" dirty="0" err="1"/>
              <a:t>Intégration</a:t>
            </a:r>
            <a:endParaRPr lang="en-CA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DCE30C-54FA-5B26-1B71-C3EF516A9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6790" y="3523468"/>
            <a:ext cx="4838700" cy="952669"/>
          </a:xfrm>
          <a:solidFill>
            <a:srgbClr val="BBEBF1"/>
          </a:solidFill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Commencer avec 25-50 </a:t>
            </a:r>
            <a:r>
              <a:rPr lang="en-US" sz="1800" dirty="0" err="1"/>
              <a:t>personnes</a:t>
            </a:r>
            <a:r>
              <a:rPr lang="en-US" sz="1800" dirty="0"/>
              <a:t> – </a:t>
            </a:r>
            <a:r>
              <a:rPr lang="en-US" sz="1800" dirty="0" err="1"/>
              <a:t>apprendre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Documenter </a:t>
            </a:r>
            <a:r>
              <a:rPr lang="en-US" sz="1800" dirty="0" err="1"/>
              <a:t>leurs</a:t>
            </a:r>
            <a:r>
              <a:rPr lang="en-US" sz="1800" dirty="0"/>
              <a:t> </a:t>
            </a:r>
            <a:r>
              <a:rPr lang="en-US" sz="1800" dirty="0" err="1"/>
              <a:t>comportements</a:t>
            </a:r>
            <a:endParaRPr lang="en-CA" sz="1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68AA2B-FF20-CF51-8BC4-B623AEC2B4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6790" y="3167805"/>
            <a:ext cx="4838700" cy="315915"/>
          </a:xfrm>
        </p:spPr>
        <p:txBody>
          <a:bodyPr/>
          <a:lstStyle/>
          <a:p>
            <a:r>
              <a:rPr lang="en-US" sz="2400" dirty="0"/>
              <a:t>Au début</a:t>
            </a:r>
            <a:endParaRPr lang="en-CA" sz="2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198CC78-CA29-F670-608D-1B487AF0AC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solidFill>
            <a:srgbClr val="BBEBF1"/>
          </a:solidFill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Histoire de la relation et connaissances de l’équipe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Choisir</a:t>
            </a:r>
            <a:r>
              <a:rPr lang="en-US" sz="1800" dirty="0"/>
              <a:t> les raisons de donner et les </a:t>
            </a:r>
            <a:r>
              <a:rPr lang="en-US" sz="1800" dirty="0" err="1"/>
              <a:t>nuancer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782E40-414F-87AA-F122-06BDA9B0F1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2400" dirty="0" err="1"/>
              <a:t>Sélection</a:t>
            </a:r>
            <a:r>
              <a:rPr lang="en-US" sz="2400" dirty="0"/>
              <a:t> </a:t>
            </a:r>
            <a:r>
              <a:rPr lang="en-US" sz="2400" dirty="0" err="1"/>
              <a:t>faite</a:t>
            </a:r>
            <a:r>
              <a:rPr lang="en-US" sz="2400" dirty="0"/>
              <a:t> </a:t>
            </a:r>
            <a:r>
              <a:rPr lang="en-US" sz="2400" dirty="0" err="1"/>
              <a:t>collectivement</a:t>
            </a:r>
            <a:r>
              <a:rPr lang="en-US" sz="2400" dirty="0"/>
              <a:t> ?</a:t>
            </a:r>
            <a:endParaRPr lang="en-CA" sz="24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EE05B13-4803-FE97-CEA8-C2F82EFB477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958330"/>
          </a:xfrm>
          <a:solidFill>
            <a:srgbClr val="BBEBF1"/>
          </a:solidFill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Sortie pour un lunch une fois par semaine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Un envoi postal ou courriel personnalisé. </a:t>
            </a:r>
          </a:p>
          <a:p>
            <a:endParaRPr lang="fr-FR" sz="1800" dirty="0"/>
          </a:p>
          <a:p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771FB6D-9E1D-1DD4-7168-BDDCABC08A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69268"/>
            <a:ext cx="4838700" cy="315915"/>
          </a:xfrm>
        </p:spPr>
        <p:txBody>
          <a:bodyPr/>
          <a:lstStyle/>
          <a:p>
            <a:r>
              <a:rPr lang="en-US" sz="2400" dirty="0"/>
              <a:t>Contact</a:t>
            </a:r>
            <a:endParaRPr lang="en-CA" sz="24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0D7A608-7B2F-3846-1090-15FF14B8A35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4331081"/>
            <a:ext cx="4838700" cy="864381"/>
          </a:xfrm>
          <a:solidFill>
            <a:srgbClr val="BBEBF1"/>
          </a:solidFill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Analyse faite pour chaque activité de sollicitation, remerciement et reconnaissance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749924B-E922-4B7B-7A6C-477E2E6746F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1567" y="3815200"/>
            <a:ext cx="4838700" cy="315915"/>
          </a:xfrm>
        </p:spPr>
        <p:txBody>
          <a:bodyPr/>
          <a:lstStyle/>
          <a:p>
            <a:r>
              <a:rPr lang="en-US" sz="2400" dirty="0" err="1"/>
              <a:t>Sollicitation</a:t>
            </a:r>
            <a:r>
              <a:rPr lang="en-US" sz="2400" dirty="0"/>
              <a:t> et </a:t>
            </a:r>
            <a:r>
              <a:rPr lang="en-US" sz="2400" dirty="0" err="1"/>
              <a:t>suivi</a:t>
            </a:r>
            <a:endParaRPr lang="en-CA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D942F0-44F0-8042-85B3-3895E6C00027}"/>
              </a:ext>
            </a:extLst>
          </p:cNvPr>
          <p:cNvSpPr txBox="1"/>
          <p:nvPr/>
        </p:nvSpPr>
        <p:spPr>
          <a:xfrm>
            <a:off x="952500" y="6011516"/>
            <a:ext cx="33451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>
                <a:solidFill>
                  <a:schemeClr val="bg1"/>
                </a:solidFill>
              </a:rPr>
              <a:t>Philab Wendy</a:t>
            </a:r>
            <a:r>
              <a:rPr lang="fr-CA" sz="1000" dirty="0"/>
              <a:t> </a:t>
            </a:r>
            <a:r>
              <a:rPr lang="fr-CA" sz="1000" dirty="0">
                <a:solidFill>
                  <a:schemeClr val="bg1"/>
                </a:solidFill>
              </a:rPr>
              <a:t>Reid 2026</a:t>
            </a:r>
            <a:r>
              <a:rPr lang="fr-CA" sz="1000" dirty="0"/>
              <a:t>Reid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17725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0D21E-D34F-DB89-9651-52F150C0C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436419"/>
            <a:ext cx="10601059" cy="1053508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rgbClr val="0E8DAC"/>
                </a:solidFill>
                <a:latin typeface="+mn-lt"/>
              </a:rPr>
              <a:t>Des habiletés en philanthropie</a:t>
            </a:r>
            <a:endParaRPr lang="en-CA" dirty="0">
              <a:solidFill>
                <a:srgbClr val="0E8DAC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18AD40-BE7E-7B36-E025-E3698C6625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Habiletés sociales</a:t>
            </a:r>
            <a:endParaRPr lang="en-CA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B2DF7-8338-F27A-B023-2F7C85368AF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</p:spPr>
        <p:txBody>
          <a:bodyPr>
            <a:normAutofit/>
          </a:bodyPr>
          <a:lstStyle/>
          <a:p>
            <a:r>
              <a:rPr lang="fr-CA" sz="2400" dirty="0"/>
              <a:t>Habiletés communicationnelles</a:t>
            </a:r>
            <a:endParaRPr lang="en-CA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37EB49-6E03-C0DA-43AE-6B55F19A8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3" y="2799145"/>
            <a:ext cx="4827178" cy="3206799"/>
          </a:xfrm>
        </p:spPr>
        <p:txBody>
          <a:bodyPr>
            <a:normAutofit/>
          </a:bodyPr>
          <a:lstStyle/>
          <a:p>
            <a:r>
              <a:rPr lang="fr-CA" sz="2000" dirty="0"/>
              <a:t>Événementiel</a:t>
            </a:r>
          </a:p>
          <a:p>
            <a:r>
              <a:rPr lang="fr-CA" sz="2000" dirty="0"/>
              <a:t>Relationnelle : conversations </a:t>
            </a:r>
          </a:p>
          <a:p>
            <a:r>
              <a:rPr lang="fr-CA" sz="2000" dirty="0"/>
              <a:t>L’approche personnel</a:t>
            </a:r>
          </a:p>
          <a:p>
            <a:r>
              <a:rPr lang="fr-CA" sz="2000" dirty="0"/>
              <a:t>Représentation de l’organisation</a:t>
            </a:r>
          </a:p>
          <a:p>
            <a:r>
              <a:rPr lang="fr-CA" sz="2000" dirty="0"/>
              <a:t>Gestion et suivi du parcours du donateur </a:t>
            </a:r>
          </a:p>
          <a:p>
            <a:r>
              <a:rPr lang="fr-CA" sz="2000" dirty="0"/>
              <a:t>La politesse au service de la relation</a:t>
            </a:r>
          </a:p>
          <a:p>
            <a:endParaRPr lang="fr-CA" sz="1800" dirty="0"/>
          </a:p>
          <a:p>
            <a:endParaRPr lang="fr-CA" sz="1800" dirty="0"/>
          </a:p>
          <a:p>
            <a:endParaRPr lang="fr-CA" sz="1800" dirty="0"/>
          </a:p>
          <a:p>
            <a:endParaRPr lang="en-CA" sz="1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07B08D-5EFA-DEAF-7696-A1D0036CBDC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0" y="2799146"/>
            <a:ext cx="4756241" cy="3206798"/>
          </a:xfrm>
        </p:spPr>
        <p:txBody>
          <a:bodyPr>
            <a:normAutofit/>
          </a:bodyPr>
          <a:lstStyle/>
          <a:p>
            <a:r>
              <a:rPr lang="fr-CA" sz="2000" dirty="0"/>
              <a:t>Explication de la mission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fr-CA" sz="2000" dirty="0">
                <a:solidFill>
                  <a:srgbClr val="000000"/>
                </a:solidFill>
                <a:latin typeface="Franklin Gothic Book"/>
              </a:rPr>
              <a:t>R</a:t>
            </a:r>
            <a:r>
              <a:rPr kumimoji="0" lang="fr-C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encontre entre </a:t>
            </a:r>
            <a:r>
              <a:rPr lang="fr-CA" sz="2000" dirty="0">
                <a:solidFill>
                  <a:srgbClr val="000000"/>
                </a:solidFill>
                <a:latin typeface="Franklin Gothic Book"/>
              </a:rPr>
              <a:t>muséologues</a:t>
            </a:r>
            <a:r>
              <a:rPr kumimoji="0" lang="fr-C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et </a:t>
            </a:r>
            <a:r>
              <a:rPr lang="fr-CA" sz="2000" dirty="0">
                <a:solidFill>
                  <a:srgbClr val="000000"/>
                </a:solidFill>
                <a:latin typeface="Franklin Gothic Book"/>
              </a:rPr>
              <a:t>philanthropes</a:t>
            </a:r>
            <a:endParaRPr kumimoji="0" lang="fr-CA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fr-CA" sz="2000" dirty="0">
                <a:solidFill>
                  <a:srgbClr val="000000"/>
                </a:solidFill>
                <a:latin typeface="Franklin Gothic Book"/>
              </a:rPr>
              <a:t>Rédaction des communications :</a:t>
            </a:r>
            <a:r>
              <a:rPr lang="fr-CA" sz="2000" dirty="0">
                <a:solidFill>
                  <a:srgbClr val="000000"/>
                </a:solidFill>
                <a:highlight>
                  <a:srgbClr val="FFFF00"/>
                </a:highlight>
                <a:latin typeface="Franklin Gothic Book"/>
              </a:rPr>
              <a:t> </a:t>
            </a:r>
          </a:p>
          <a:p>
            <a:pPr lvl="1" indent="-285750">
              <a:lnSpc>
                <a:spcPct val="100000"/>
              </a:lnSpc>
              <a:spcBef>
                <a:spcPts val="1000"/>
              </a:spcBef>
              <a:buFont typeface="Wingdings" pitchFamily="2" charset="2"/>
              <a:buChar char="§"/>
              <a:defRPr/>
            </a:pPr>
            <a:r>
              <a:rPr kumimoji="0" lang="fr-C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Personnalisées </a:t>
            </a:r>
          </a:p>
          <a:p>
            <a:pPr lvl="1" indent="-285750">
              <a:lnSpc>
                <a:spcPct val="100000"/>
              </a:lnSpc>
              <a:spcBef>
                <a:spcPts val="1000"/>
              </a:spcBef>
              <a:buFont typeface="Wingdings" pitchFamily="2" charset="2"/>
              <a:buChar char="§"/>
              <a:defRPr/>
            </a:pPr>
            <a:r>
              <a:rPr lang="fr-CA" sz="2000" dirty="0">
                <a:solidFill>
                  <a:srgbClr val="000000"/>
                </a:solidFill>
                <a:latin typeface="Franklin Gothic Book"/>
              </a:rPr>
              <a:t>Du storytelling</a:t>
            </a:r>
            <a:endParaRPr kumimoji="0" lang="fr-CA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lvl="1" indent="-285750">
              <a:lnSpc>
                <a:spcPct val="100000"/>
              </a:lnSpc>
              <a:spcBef>
                <a:spcPts val="1000"/>
              </a:spcBef>
              <a:buFont typeface="Wingdings" pitchFamily="2" charset="2"/>
              <a:buChar char="§"/>
              <a:defRPr/>
            </a:pPr>
            <a:r>
              <a:rPr lang="fr-CA" sz="2000" dirty="0">
                <a:solidFill>
                  <a:srgbClr val="000000"/>
                </a:solidFill>
                <a:latin typeface="Franklin Gothic Book"/>
              </a:rPr>
              <a:t>En marketing direct (un métier)</a:t>
            </a:r>
          </a:p>
          <a:p>
            <a:pPr lvl="1" indent="-285750">
              <a:lnSpc>
                <a:spcPct val="100000"/>
              </a:lnSpc>
              <a:spcBef>
                <a:spcPts val="1000"/>
              </a:spcBef>
              <a:buFont typeface="Wingdings" pitchFamily="2" charset="2"/>
              <a:buChar char="§"/>
              <a:defRPr/>
            </a:pPr>
            <a:r>
              <a:rPr lang="fr-CA" sz="2000" dirty="0">
                <a:solidFill>
                  <a:srgbClr val="000000"/>
                </a:solidFill>
                <a:latin typeface="Franklin Gothic Book"/>
              </a:rPr>
              <a:t>Communiqués de presse</a:t>
            </a:r>
          </a:p>
          <a:p>
            <a:pPr lvl="1" indent="-285750">
              <a:lnSpc>
                <a:spcPct val="100000"/>
              </a:lnSpc>
              <a:spcBef>
                <a:spcPts val="1000"/>
              </a:spcBef>
              <a:buFont typeface="Wingdings" pitchFamily="2" charset="2"/>
              <a:buChar char="§"/>
              <a:defRPr/>
            </a:pPr>
            <a:endParaRPr kumimoji="0" lang="fr-CA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r-CA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endParaRPr lang="fr-CA" sz="1800" dirty="0"/>
          </a:p>
          <a:p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3958195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8CBAE-EA30-1E5D-CF43-728CAC50A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10163506" cy="610863"/>
          </a:xfrm>
        </p:spPr>
        <p:txBody>
          <a:bodyPr/>
          <a:lstStyle/>
          <a:p>
            <a:r>
              <a:rPr lang="fr-CA" dirty="0">
                <a:solidFill>
                  <a:srgbClr val="0E8DAC"/>
                </a:solidFill>
                <a:latin typeface="+mn-lt"/>
              </a:rPr>
              <a:t>Des habiletés en philanthropie</a:t>
            </a:r>
            <a:endParaRPr lang="en-CA" dirty="0">
              <a:solidFill>
                <a:srgbClr val="0E8DAC"/>
              </a:solidFill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C6310F-52B2-CB6D-7602-95F607D200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Les habiletés analytiques</a:t>
            </a:r>
            <a:endParaRPr lang="en-CA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F3B7C-B558-9F7C-AF52-AEE35CC9966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Les habiletés créatives</a:t>
            </a:r>
            <a:endParaRPr lang="en-CA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DD9267-7912-D89F-2B40-83BBDCA6F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3" y="2799145"/>
            <a:ext cx="4827178" cy="2832727"/>
          </a:xfrm>
        </p:spPr>
        <p:txBody>
          <a:bodyPr>
            <a:normAutofit/>
          </a:bodyPr>
          <a:lstStyle/>
          <a:p>
            <a:r>
              <a:rPr lang="fr-CA" sz="2000" dirty="0"/>
              <a:t>Gérer ses bases de données (CRM)</a:t>
            </a:r>
          </a:p>
          <a:p>
            <a:r>
              <a:rPr lang="fr-CA" sz="2000" dirty="0"/>
              <a:t>Choisir des cibles de campagnes - algorithmes</a:t>
            </a:r>
          </a:p>
          <a:p>
            <a:r>
              <a:rPr lang="fr-CA" sz="2000" dirty="0"/>
              <a:t>Comprendre les résultats d’une campagne</a:t>
            </a:r>
          </a:p>
          <a:p>
            <a:r>
              <a:rPr lang="fr-CA" sz="2000" dirty="0"/>
              <a:t>Comprendre les personnalités et les conversations </a:t>
            </a:r>
            <a:r>
              <a:rPr lang="en-CA" sz="2000" dirty="0"/>
              <a:t>philanthropiques</a:t>
            </a:r>
            <a:endParaRPr lang="fr-CA" sz="2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E1668E-5A3E-34C7-1712-DBF80B2A865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0" y="2799146"/>
            <a:ext cx="4756241" cy="2728818"/>
          </a:xfrm>
        </p:spPr>
        <p:txBody>
          <a:bodyPr>
            <a:normAutofit/>
          </a:bodyPr>
          <a:lstStyle/>
          <a:p>
            <a:r>
              <a:rPr lang="fr-CA" sz="2000" dirty="0"/>
              <a:t>Lien entre concepts et pratiques de la philanthropie</a:t>
            </a:r>
          </a:p>
          <a:p>
            <a:r>
              <a:rPr lang="fr-CA" sz="2000" dirty="0"/>
              <a:t>Résolutions des dilemmes interpersonnels</a:t>
            </a:r>
          </a:p>
          <a:p>
            <a:r>
              <a:rPr lang="fr-CA" sz="2000" dirty="0"/>
              <a:t>Développement de communications pertinentes</a:t>
            </a:r>
          </a:p>
          <a:p>
            <a:r>
              <a:rPr lang="fr-CA" sz="2000" dirty="0"/>
              <a:t>Relations avec artistes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279731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6826E2-9B46-D3FB-4555-6DE50D7AEF1C}"/>
              </a:ext>
            </a:extLst>
          </p:cNvPr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Nécessaire</a:t>
            </a:r>
            <a:r>
              <a:rPr lang="en-US" sz="2400" dirty="0"/>
              <a:t> ?</a:t>
            </a:r>
            <a:endParaRPr lang="en-CA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15FC2F-3357-4F01-F14F-9765E472C49E}"/>
              </a:ext>
            </a:extLst>
          </p:cNvPr>
          <p:cNvSpPr>
            <a:spLocks noGrp="1"/>
          </p:cNvSpPr>
          <p:nvPr>
            <p:ph type="body" idx="10"/>
            <p:custDataLst>
              <p:tags r:id="rId2"/>
            </p:custDataLst>
          </p:nvPr>
        </p:nvSpPr>
        <p:spPr>
          <a:xfrm>
            <a:off x="6652045" y="2300984"/>
            <a:ext cx="4827177" cy="404216"/>
          </a:xfrm>
        </p:spPr>
        <p:txBody>
          <a:bodyPr>
            <a:normAutofit/>
          </a:bodyPr>
          <a:lstStyle/>
          <a:p>
            <a:r>
              <a:rPr lang="en-US" sz="2400" dirty="0"/>
              <a:t>Une culture </a:t>
            </a:r>
            <a:r>
              <a:rPr lang="en-US" sz="2400" dirty="0" err="1"/>
              <a:t>philanthropique</a:t>
            </a:r>
            <a:endParaRPr lang="en-CA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BCABD6-6D4D-62A5-0B67-72A7CD58BACB}"/>
              </a:ext>
            </a:extLst>
          </p:cNvPr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964023" y="2799145"/>
            <a:ext cx="4827178" cy="3511039"/>
          </a:xfrm>
          <a:solidFill>
            <a:srgbClr val="BBEBF1"/>
          </a:solidFill>
        </p:spPr>
        <p:txBody>
          <a:bodyPr>
            <a:normAutofit/>
          </a:bodyPr>
          <a:lstStyle/>
          <a:p>
            <a:r>
              <a:rPr lang="fr-FR" sz="1800" b="1" dirty="0"/>
              <a:t>ACTION :</a:t>
            </a:r>
          </a:p>
          <a:p>
            <a:r>
              <a:rPr lang="fr-CA" sz="2000" dirty="0"/>
              <a:t>Définir les tâches liées à la philanthropie</a:t>
            </a:r>
            <a:r>
              <a:rPr lang="fr-CA" sz="2000" b="1" dirty="0"/>
              <a:t> </a:t>
            </a:r>
            <a:endParaRPr lang="fr-CA" sz="2000" dirty="0"/>
          </a:p>
          <a:p>
            <a:r>
              <a:rPr lang="fr-CA" sz="2000" dirty="0"/>
              <a:t>Établir un échéancier annuel</a:t>
            </a:r>
            <a:r>
              <a:rPr lang="fr-CA" sz="2000" b="1" dirty="0"/>
              <a:t> </a:t>
            </a:r>
            <a:endParaRPr lang="fr-CA" sz="2000" dirty="0"/>
          </a:p>
          <a:p>
            <a:r>
              <a:rPr lang="fr-CA" sz="2000" dirty="0"/>
              <a:t>Répartir les tâches au sein de l’équipe selon les compétences</a:t>
            </a:r>
            <a:r>
              <a:rPr lang="fr-CA" sz="2000" b="1" dirty="0"/>
              <a:t> </a:t>
            </a:r>
            <a:endParaRPr lang="fr-CA" sz="2000" dirty="0"/>
          </a:p>
          <a:p>
            <a:r>
              <a:rPr lang="fr-CA" sz="2000" dirty="0"/>
              <a:t>Prévoir un temps de travail dédié</a:t>
            </a:r>
            <a:r>
              <a:rPr lang="fr-CA" sz="2000" b="1" dirty="0"/>
              <a:t> </a:t>
            </a:r>
            <a:r>
              <a:rPr lang="fr-CA" sz="2000" dirty="0"/>
              <a:t>(1 à 2 heures/semaine)</a:t>
            </a:r>
          </a:p>
          <a:p>
            <a:r>
              <a:rPr lang="fr-CA" sz="2000" dirty="0"/>
              <a:t>Tenir des rencontres mensuelles</a:t>
            </a:r>
            <a:r>
              <a:rPr lang="fr-CA" sz="2000" b="1" dirty="0"/>
              <a:t> </a:t>
            </a:r>
            <a:endParaRPr lang="fr-CA" sz="2000" dirty="0"/>
          </a:p>
          <a:p>
            <a:pPr marL="457200" lvl="1" indent="0">
              <a:buNone/>
            </a:pPr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BD7444-5C0F-D46F-8943-5B7BE5A29107}"/>
              </a:ext>
            </a:extLst>
          </p:cNvPr>
          <p:cNvSpPr>
            <a:spLocks noGrp="1"/>
          </p:cNvSpPr>
          <p:nvPr>
            <p:ph sz="half" idx="13"/>
            <p:custDataLst>
              <p:tags r:id="rId4"/>
            </p:custDataLst>
          </p:nvPr>
        </p:nvSpPr>
        <p:spPr>
          <a:xfrm>
            <a:off x="6362700" y="2799145"/>
            <a:ext cx="4756241" cy="3179791"/>
          </a:xfrm>
        </p:spPr>
        <p:txBody>
          <a:bodyPr>
            <a:normAutofit/>
          </a:bodyPr>
          <a:lstStyle/>
          <a:p>
            <a:r>
              <a:rPr lang="en-US" sz="1800" b="1" dirty="0"/>
              <a:t>L’IDÉAL:</a:t>
            </a:r>
          </a:p>
          <a:p>
            <a:pPr lvl="1"/>
            <a:r>
              <a:rPr lang="en-US" sz="1800" dirty="0"/>
              <a:t>Tout le monde </a:t>
            </a:r>
            <a:r>
              <a:rPr lang="en-US" sz="1800" dirty="0" err="1"/>
              <a:t>comprend</a:t>
            </a:r>
            <a:r>
              <a:rPr lang="en-US" sz="1800" dirty="0"/>
              <a:t> la </a:t>
            </a:r>
            <a:r>
              <a:rPr lang="en-US" sz="1800" dirty="0" err="1"/>
              <a:t>philanthropie</a:t>
            </a:r>
            <a:r>
              <a:rPr lang="en-US" sz="1800" dirty="0"/>
              <a:t> (</a:t>
            </a:r>
            <a:r>
              <a:rPr lang="en-US" sz="1800" dirty="0" err="1"/>
              <a:t>employé·e·s</a:t>
            </a:r>
            <a:r>
              <a:rPr lang="en-US" sz="1800" dirty="0"/>
              <a:t> et CA)</a:t>
            </a:r>
          </a:p>
          <a:p>
            <a:pPr lvl="1"/>
            <a:r>
              <a:rPr lang="en-US" sz="1800" dirty="0"/>
              <a:t>Tout le monde </a:t>
            </a:r>
            <a:r>
              <a:rPr lang="en-US" sz="1800" dirty="0" err="1"/>
              <a:t>donne</a:t>
            </a:r>
            <a:endParaRPr lang="en-US" sz="1800" dirty="0"/>
          </a:p>
          <a:p>
            <a:endParaRPr lang="en-CA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1F3AEA-6F12-D016-FD96-0BFB950592A5}"/>
              </a:ext>
            </a:extLst>
          </p:cNvPr>
          <p:cNvSpPr/>
          <p:nvPr/>
        </p:nvSpPr>
        <p:spPr>
          <a:xfrm>
            <a:off x="6520176" y="4045462"/>
            <a:ext cx="4441288" cy="2378198"/>
          </a:xfrm>
          <a:prstGeom prst="rect">
            <a:avLst/>
          </a:prstGeom>
          <a:solidFill>
            <a:srgbClr val="BBEBF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ACTION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altLang="fr-FR" sz="2000" dirty="0">
                <a:solidFill>
                  <a:srgbClr val="000000"/>
                </a:solidFill>
              </a:rPr>
              <a:t>Les présidences du CA et du comité de financement donnent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DG et </a:t>
            </a:r>
            <a:r>
              <a:rPr lang="en-US" sz="2000" dirty="0" err="1">
                <a:solidFill>
                  <a:schemeClr val="bg1"/>
                </a:solidFill>
              </a:rPr>
              <a:t>personne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responsable</a:t>
            </a:r>
            <a:r>
              <a:rPr lang="en-US" sz="2000" dirty="0">
                <a:solidFill>
                  <a:schemeClr val="bg1"/>
                </a:solidFill>
              </a:rPr>
              <a:t> de la </a:t>
            </a:r>
            <a:r>
              <a:rPr lang="en-US" sz="2000" dirty="0" err="1">
                <a:solidFill>
                  <a:schemeClr val="bg1"/>
                </a:solidFill>
              </a:rPr>
              <a:t>philanthropie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donnent</a:t>
            </a:r>
            <a:endParaRPr lang="en-US" sz="20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On agit </a:t>
            </a:r>
            <a:r>
              <a:rPr lang="en-CA" sz="2000" dirty="0" err="1">
                <a:solidFill>
                  <a:schemeClr val="bg1"/>
                </a:solidFill>
              </a:rPr>
              <a:t>comme</a:t>
            </a:r>
            <a:r>
              <a:rPr lang="en-CA" sz="2000" dirty="0">
                <a:solidFill>
                  <a:schemeClr val="bg1"/>
                </a:solidFill>
              </a:rPr>
              <a:t> </a:t>
            </a:r>
            <a:r>
              <a:rPr lang="en-CA" sz="2000" dirty="0" err="1">
                <a:solidFill>
                  <a:schemeClr val="bg1"/>
                </a:solidFill>
              </a:rPr>
              <a:t>modèle</a:t>
            </a:r>
            <a:endParaRPr lang="en-CA" sz="20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000" i="1" dirty="0">
                <a:solidFill>
                  <a:schemeClr val="bg1"/>
                </a:solidFill>
              </a:rPr>
              <a:t>« </a:t>
            </a:r>
            <a:r>
              <a:rPr lang="en-CA" sz="2000" i="1" dirty="0" err="1">
                <a:solidFill>
                  <a:schemeClr val="bg1"/>
                </a:solidFill>
              </a:rPr>
              <a:t>Joignez</a:t>
            </a:r>
            <a:r>
              <a:rPr lang="en-CA" sz="2000" i="1" dirty="0">
                <a:solidFill>
                  <a:schemeClr val="bg1"/>
                </a:solidFill>
              </a:rPr>
              <a:t> avec nous »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775CB21-6F0E-DCA5-4D32-B8EB8F14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9013097" cy="610863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rgbClr val="0E8DAC"/>
                </a:solidFill>
                <a:latin typeface="+mn-lt"/>
              </a:rPr>
              <a:t>Un professionnel en philanthropie</a:t>
            </a:r>
            <a:endParaRPr lang="en-CA" dirty="0">
              <a:solidFill>
                <a:srgbClr val="0E8DA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4562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1F8C2-B680-1C43-6BAE-2B859DCA0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Espace réservé de l’image 19" descr="Gros plan en noir et blanc d’une jeune pousse">
            <a:extLst>
              <a:ext uri="{FF2B5EF4-FFF2-40B4-BE49-F238E27FC236}">
                <a16:creationId xmlns:a16="http://schemas.microsoft.com/office/drawing/2014/main" id="{03AE2C23-120B-EADB-3954-79E30644F537}"/>
              </a:ext>
            </a:extLst>
          </p:cNvPr>
          <p:cNvPicPr>
            <a:picLocks noGrp="1" noChangeAspect="1"/>
          </p:cNvPicPr>
          <p:nvPr>
            <p:ph type="pic" sz="quarter" idx="13"/>
            <p:custDataLst>
              <p:tags r:id="rId1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8" cy="6858000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3DE5926-524E-1C01-5DEC-9CB9D8A6910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93943" y="3045437"/>
            <a:ext cx="4941477" cy="610863"/>
          </a:xfr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CA" dirty="0"/>
              <a:t>Sommaire:</a:t>
            </a:r>
            <a:br>
              <a:rPr lang="fr-CA" dirty="0"/>
            </a:br>
            <a:r>
              <a:rPr lang="fr-CA" dirty="0"/>
              <a:t>ACTION</a:t>
            </a:r>
          </a:p>
        </p:txBody>
      </p:sp>
      <p:cxnSp>
        <p:nvCxnSpPr>
          <p:cNvPr id="6" name="Connecteur droit 5">
            <a:extLst>
              <a:ext uri="{FF2B5EF4-FFF2-40B4-BE49-F238E27FC236}">
                <a16:creationId xmlns:a16="http://schemas.microsoft.com/office/drawing/2014/main" id="{3638EA61-2370-A14F-CEEF-D5DBA649B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7194680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971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56942B3-30AA-E369-B7DE-31A36257C7BC}"/>
              </a:ext>
            </a:extLst>
          </p:cNvPr>
          <p:cNvSpPr/>
          <p:nvPr/>
        </p:nvSpPr>
        <p:spPr>
          <a:xfrm rot="18928292">
            <a:off x="1657888" y="5376941"/>
            <a:ext cx="744803" cy="2231867"/>
          </a:xfrm>
          <a:prstGeom prst="rect">
            <a:avLst/>
          </a:prstGeom>
          <a:solidFill>
            <a:srgbClr val="FFD75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B16CB4-77E4-697D-F6A6-6A1A79D8E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0E8DAC"/>
                </a:solidFill>
                <a:latin typeface="Franklin Gothic Book" panose="020B0503020102020204" pitchFamily="34" charset="0"/>
              </a:rPr>
              <a:t>Sommaire</a:t>
            </a:r>
            <a:r>
              <a:rPr lang="en-US" b="1" dirty="0">
                <a:solidFill>
                  <a:srgbClr val="0E8DAC"/>
                </a:solidFill>
                <a:latin typeface="Franklin Gothic Book" panose="020B0503020102020204" pitchFamily="34" charset="0"/>
              </a:rPr>
              <a:t> - ACTION </a:t>
            </a:r>
            <a:endParaRPr lang="en-CA" b="1" dirty="0">
              <a:solidFill>
                <a:srgbClr val="0E8DAC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A4BE9-0C85-80DE-F1C4-5920A2C94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203576"/>
          </a:xfrm>
          <a:solidFill>
            <a:srgbClr val="BBEBF1"/>
          </a:solidFill>
        </p:spPr>
        <p:txBody>
          <a:bodyPr>
            <a:normAutofit/>
          </a:bodyPr>
          <a:lstStyle/>
          <a:p>
            <a:r>
              <a:rPr lang="fr-FR" sz="2400" dirty="0">
                <a:latin typeface="Franklin Gothic Book" panose="020B0503020102020204" pitchFamily="34" charset="0"/>
              </a:rPr>
              <a:t>Statut de bienfaisance</a:t>
            </a:r>
          </a:p>
          <a:p>
            <a:r>
              <a:rPr lang="fr-FR" sz="2400" dirty="0">
                <a:latin typeface="Franklin Gothic Book" panose="020B0503020102020204" pitchFamily="34" charset="0"/>
              </a:rPr>
              <a:t>Base de données intégrée</a:t>
            </a:r>
          </a:p>
          <a:p>
            <a:r>
              <a:rPr lang="fr-FR" sz="2400" dirty="0">
                <a:latin typeface="Franklin Gothic Book" panose="020B0503020102020204" pitchFamily="34" charset="0"/>
              </a:rPr>
              <a:t>Description de tâches « philanthropie » – qui?</a:t>
            </a:r>
          </a:p>
          <a:p>
            <a:r>
              <a:rPr lang="fr-FR" sz="2400" dirty="0">
                <a:latin typeface="Franklin Gothic Book" panose="020B0503020102020204" pitchFamily="34" charset="0"/>
              </a:rPr>
              <a:t>Pourquoi donner à votre organisation </a:t>
            </a:r>
          </a:p>
          <a:p>
            <a:r>
              <a:rPr lang="fr-FR" sz="2400" dirty="0">
                <a:latin typeface="Franklin Gothic Book" panose="020B0503020102020204" pitchFamily="34" charset="0"/>
              </a:rPr>
              <a:t>Culture philanthropique : engagement de toute l’équipe et CA</a:t>
            </a:r>
          </a:p>
          <a:p>
            <a:r>
              <a:rPr lang="fr-FR" sz="2400" dirty="0">
                <a:latin typeface="Franklin Gothic Book" panose="020B0503020102020204" pitchFamily="34" charset="0"/>
              </a:rPr>
              <a:t>Événementiel et vie sociale – la philanthropie de proximité…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60A9165-86CF-D57F-951A-592D0D3AA5CC}"/>
              </a:ext>
            </a:extLst>
          </p:cNvPr>
          <p:cNvSpPr txBox="1">
            <a:spLocks/>
          </p:cNvSpPr>
          <p:nvPr/>
        </p:nvSpPr>
        <p:spPr>
          <a:xfrm>
            <a:off x="1037590" y="6195770"/>
            <a:ext cx="1726392" cy="29710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1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PhiLab Wendy Reid 2026</a:t>
            </a: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7E13755E-248F-6A0F-04FA-ACA97CA8B9FF}"/>
              </a:ext>
            </a:extLst>
          </p:cNvPr>
          <p:cNvSpPr/>
          <p:nvPr/>
        </p:nvSpPr>
        <p:spPr>
          <a:xfrm>
            <a:off x="-64608" y="5943601"/>
            <a:ext cx="1046849" cy="914400"/>
          </a:xfrm>
          <a:prstGeom prst="rtTriangle">
            <a:avLst/>
          </a:prstGeom>
          <a:solidFill>
            <a:srgbClr val="85BD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6FCE8CDC-BAFA-4B9A-C5F7-4F6AAB74AEBC}"/>
              </a:ext>
            </a:extLst>
          </p:cNvPr>
          <p:cNvSpPr/>
          <p:nvPr/>
        </p:nvSpPr>
        <p:spPr>
          <a:xfrm rot="5400000">
            <a:off x="-585074" y="4376287"/>
            <a:ext cx="2087779" cy="1046848"/>
          </a:xfrm>
          <a:prstGeom prst="triangle">
            <a:avLst/>
          </a:prstGeom>
          <a:solidFill>
            <a:srgbClr val="3C9DA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6425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92336-4E76-E251-8B8A-2AA5B8FF8A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b="1" dirty="0">
                <a:solidFill>
                  <a:srgbClr val="0E8DAC"/>
                </a:solidFill>
                <a:latin typeface="Franklin Gothic Book" panose="020B0503020102020204" pitchFamily="34" charset="0"/>
              </a:rPr>
              <a:t>Merci !</a:t>
            </a:r>
            <a:endParaRPr lang="en-CA" b="1" dirty="0">
              <a:solidFill>
                <a:srgbClr val="0E8DAC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5475D6-1B75-F69E-E186-08569B50F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272982"/>
          </a:xfrm>
        </p:spPr>
        <p:txBody>
          <a:bodyPr>
            <a:normAutofit/>
          </a:bodyPr>
          <a:lstStyle/>
          <a:p>
            <a:r>
              <a:rPr lang="fr-CA" dirty="0"/>
              <a:t>Wendy Reid</a:t>
            </a:r>
          </a:p>
          <a:p>
            <a:endParaRPr lang="fr-CA" dirty="0"/>
          </a:p>
          <a:p>
            <a:r>
              <a:rPr lang="fr-CA" dirty="0"/>
              <a:t>Pour des questions:</a:t>
            </a:r>
          </a:p>
          <a:p>
            <a:r>
              <a:rPr lang="fr-CA" dirty="0">
                <a:hlinkClick r:id="rId2"/>
              </a:rPr>
              <a:t>wendellyn.reid@hec.ca</a:t>
            </a:r>
            <a:endParaRPr lang="fr-CA" dirty="0"/>
          </a:p>
          <a:p>
            <a:r>
              <a:rPr lang="fr-CA">
                <a:hlinkClick r:id="rId3"/>
              </a:rPr>
              <a:t>https://wendyreid.ca/fr/</a:t>
            </a:r>
            <a:endParaRPr lang="fr-CA"/>
          </a:p>
          <a:p>
            <a:endParaRPr lang="fr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63AC47-A9B7-9ECA-1520-E840A14AA2F1}"/>
              </a:ext>
            </a:extLst>
          </p:cNvPr>
          <p:cNvSpPr/>
          <p:nvPr/>
        </p:nvSpPr>
        <p:spPr>
          <a:xfrm rot="18928292">
            <a:off x="1657888" y="5376941"/>
            <a:ext cx="744803" cy="2231867"/>
          </a:xfrm>
          <a:prstGeom prst="rect">
            <a:avLst/>
          </a:prstGeom>
          <a:solidFill>
            <a:srgbClr val="FFD75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4C7F928D-3077-EB12-3D55-09C8BD88E504}"/>
              </a:ext>
            </a:extLst>
          </p:cNvPr>
          <p:cNvSpPr/>
          <p:nvPr/>
        </p:nvSpPr>
        <p:spPr>
          <a:xfrm>
            <a:off x="-64608" y="5943601"/>
            <a:ext cx="1046849" cy="914400"/>
          </a:xfrm>
          <a:prstGeom prst="rtTriangle">
            <a:avLst/>
          </a:prstGeom>
          <a:solidFill>
            <a:srgbClr val="85BD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B806B228-20A4-97FA-96C8-C078E536C9FC}"/>
              </a:ext>
            </a:extLst>
          </p:cNvPr>
          <p:cNvSpPr/>
          <p:nvPr/>
        </p:nvSpPr>
        <p:spPr>
          <a:xfrm rot="5400000">
            <a:off x="-585074" y="4376287"/>
            <a:ext cx="2087779" cy="1046848"/>
          </a:xfrm>
          <a:prstGeom prst="triangle">
            <a:avLst/>
          </a:prstGeom>
          <a:solidFill>
            <a:srgbClr val="3C9DA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0179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0B2A6-6E1B-BEEF-041B-853334BBF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Espace réservé de l’image 19" descr="Gros plan en noir et blanc d’une jeune pousse">
            <a:extLst>
              <a:ext uri="{FF2B5EF4-FFF2-40B4-BE49-F238E27FC236}">
                <a16:creationId xmlns:a16="http://schemas.microsoft.com/office/drawing/2014/main" id="{A94B048F-08A2-4D5E-71F5-F6475E13C875}"/>
              </a:ext>
            </a:extLst>
          </p:cNvPr>
          <p:cNvPicPr>
            <a:picLocks noGrp="1" noChangeAspect="1"/>
          </p:cNvPicPr>
          <p:nvPr>
            <p:ph type="pic" sz="quarter" idx="13"/>
            <p:custDataLst>
              <p:tags r:id="rId1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8" cy="6858000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8DE9B2-593D-6DD7-6C84-9596703D780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93943" y="3045437"/>
            <a:ext cx="4941477" cy="610863"/>
          </a:xfr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CA" dirty="0"/>
              <a:t>Définition : philanthropie</a:t>
            </a:r>
          </a:p>
        </p:txBody>
      </p:sp>
      <p:cxnSp>
        <p:nvCxnSpPr>
          <p:cNvPr id="6" name="Connecteur droit 5">
            <a:extLst>
              <a:ext uri="{FF2B5EF4-FFF2-40B4-BE49-F238E27FC236}">
                <a16:creationId xmlns:a16="http://schemas.microsoft.com/office/drawing/2014/main" id="{5A21FAB0-E98A-7B5D-AB36-C03E8E529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7194680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159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EC0641-1D13-4852-B3CD-81D9E7A5F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C8827A-4247-2FA1-FF8E-0F529421E61F}"/>
              </a:ext>
            </a:extLst>
          </p:cNvPr>
          <p:cNvSpPr/>
          <p:nvPr/>
        </p:nvSpPr>
        <p:spPr>
          <a:xfrm rot="18928292">
            <a:off x="1657888" y="5376941"/>
            <a:ext cx="744803" cy="22318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CE2FB2-A82D-ED28-A9C1-54ACBCAD5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>
                <a:solidFill>
                  <a:srgbClr val="0E8DAC"/>
                </a:solidFill>
                <a:latin typeface="Franklin Gothic Book" panose="020B0503020102020204" pitchFamily="34" charset="0"/>
              </a:rPr>
              <a:t>La philanthropie </a:t>
            </a:r>
            <a:endParaRPr lang="en-CA" b="1" dirty="0">
              <a:solidFill>
                <a:srgbClr val="0E8DAC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A0DBB-5171-F51D-90B3-EC2FA2DB5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>
                <a:latin typeface="Franklin Gothic Book" panose="020B0503020102020204" pitchFamily="34" charset="0"/>
              </a:rPr>
              <a:t>Le </a:t>
            </a:r>
            <a:r>
              <a:rPr lang="en-CA" sz="2400" dirty="0" err="1">
                <a:latin typeface="Franklin Gothic Book" panose="020B0503020102020204" pitchFamily="34" charset="0"/>
              </a:rPr>
              <a:t>geste</a:t>
            </a:r>
            <a:r>
              <a:rPr lang="en-CA" sz="2400" dirty="0">
                <a:latin typeface="Franklin Gothic Book" panose="020B0503020102020204" pitchFamily="34" charset="0"/>
              </a:rPr>
              <a:t> de donner </a:t>
            </a:r>
            <a:r>
              <a:rPr lang="en-CA" sz="2400" b="1" dirty="0">
                <a:latin typeface="Franklin Gothic Book" panose="020B0503020102020204" pitchFamily="34" charset="0"/>
              </a:rPr>
              <a:t>sans </a:t>
            </a:r>
            <a:r>
              <a:rPr lang="en-CA" sz="2400" b="1" dirty="0" err="1">
                <a:latin typeface="Franklin Gothic Book" panose="020B0503020102020204" pitchFamily="34" charset="0"/>
              </a:rPr>
              <a:t>contrepartie</a:t>
            </a:r>
            <a:r>
              <a:rPr lang="en-CA" sz="2400" b="1" dirty="0">
                <a:latin typeface="Franklin Gothic Book" panose="020B0503020102020204" pitchFamily="34" charset="0"/>
              </a:rPr>
              <a:t> </a:t>
            </a:r>
          </a:p>
          <a:p>
            <a:pPr lvl="1"/>
            <a:r>
              <a:rPr lang="en-CA" sz="2000" dirty="0">
                <a:latin typeface="Franklin Gothic Book" panose="020B0503020102020204" pitchFamily="34" charset="0"/>
              </a:rPr>
              <a:t>causes </a:t>
            </a:r>
            <a:r>
              <a:rPr lang="en-CA" sz="2000" dirty="0" err="1">
                <a:latin typeface="Franklin Gothic Book" panose="020B0503020102020204" pitchFamily="34" charset="0"/>
              </a:rPr>
              <a:t>sociales</a:t>
            </a:r>
            <a:r>
              <a:rPr lang="en-CA" sz="2000" dirty="0">
                <a:latin typeface="Franklin Gothic Book" panose="020B0503020102020204" pitchFamily="34" charset="0"/>
              </a:rPr>
              <a:t> et </a:t>
            </a:r>
            <a:r>
              <a:rPr lang="en-CA" sz="2000" dirty="0" err="1">
                <a:latin typeface="Franklin Gothic Book" panose="020B0503020102020204" pitchFamily="34" charset="0"/>
              </a:rPr>
              <a:t>humanitaires</a:t>
            </a:r>
            <a:r>
              <a:rPr lang="en-CA" sz="2000" dirty="0">
                <a:latin typeface="Franklin Gothic Book" panose="020B0503020102020204" pitchFamily="34" charset="0"/>
              </a:rPr>
              <a:t>, santé, </a:t>
            </a:r>
            <a:r>
              <a:rPr lang="en-CA" sz="2000" dirty="0" err="1">
                <a:latin typeface="Franklin Gothic Book" panose="020B0503020102020204" pitchFamily="34" charset="0"/>
              </a:rPr>
              <a:t>éducatives</a:t>
            </a:r>
            <a:r>
              <a:rPr lang="en-CA" sz="2000" dirty="0">
                <a:latin typeface="Franklin Gothic Book" panose="020B0503020102020204" pitchFamily="34" charset="0"/>
              </a:rPr>
              <a:t>, et </a:t>
            </a:r>
            <a:r>
              <a:rPr lang="en-CA" sz="2000" dirty="0" err="1">
                <a:latin typeface="Franklin Gothic Book" panose="020B0503020102020204" pitchFamily="34" charset="0"/>
              </a:rPr>
              <a:t>environnementales</a:t>
            </a:r>
            <a:endParaRPr lang="en-CA" sz="2000" dirty="0">
              <a:latin typeface="Franklin Gothic Book" panose="020B0503020102020204" pitchFamily="34" charset="0"/>
            </a:endParaRPr>
          </a:p>
          <a:p>
            <a:r>
              <a:rPr lang="en-CA" sz="2400" dirty="0">
                <a:latin typeface="Franklin Gothic Book" panose="020B0503020102020204" pitchFamily="34" charset="0"/>
              </a:rPr>
              <a:t>En culture ?</a:t>
            </a:r>
            <a:endParaRPr lang="en-CA" b="1" dirty="0">
              <a:latin typeface="Franklin Gothic Book" panose="020B0503020102020204" pitchFamily="34" charset="0"/>
            </a:endParaRPr>
          </a:p>
          <a:p>
            <a:pPr lvl="1"/>
            <a:r>
              <a:rPr lang="en-CA" b="1" dirty="0" err="1">
                <a:latin typeface="Franklin Gothic Book" panose="020B0503020102020204" pitchFamily="34" charset="0"/>
              </a:rPr>
              <a:t>Proche</a:t>
            </a:r>
            <a:r>
              <a:rPr lang="en-CA" b="1" dirty="0">
                <a:latin typeface="Franklin Gothic Book" panose="020B0503020102020204" pitchFamily="34" charset="0"/>
              </a:rPr>
              <a:t> </a:t>
            </a:r>
            <a:r>
              <a:rPr lang="en-CA" dirty="0">
                <a:latin typeface="Franklin Gothic Book" panose="020B0503020102020204" pitchFamily="34" charset="0"/>
              </a:rPr>
              <a:t>à la mission</a:t>
            </a:r>
          </a:p>
          <a:p>
            <a:pPr lvl="1"/>
            <a:r>
              <a:rPr lang="en-CA" b="1" dirty="0">
                <a:latin typeface="Franklin Gothic Book" panose="020B0503020102020204" pitchFamily="34" charset="0"/>
              </a:rPr>
              <a:t>Dialogue</a:t>
            </a:r>
            <a:r>
              <a:rPr lang="en-CA" dirty="0">
                <a:latin typeface="Franklin Gothic Book" panose="020B0503020102020204" pitchFamily="34" charset="0"/>
              </a:rPr>
              <a:t> : </a:t>
            </a:r>
            <a:r>
              <a:rPr lang="en-CA" dirty="0" err="1">
                <a:latin typeface="Franklin Gothic Book" panose="020B0503020102020204" pitchFamily="34" charset="0"/>
              </a:rPr>
              <a:t>muséologues</a:t>
            </a:r>
            <a:r>
              <a:rPr lang="en-CA" dirty="0">
                <a:latin typeface="Franklin Gothic Book" panose="020B0503020102020204" pitchFamily="34" charset="0"/>
              </a:rPr>
              <a:t>, </a:t>
            </a:r>
            <a:r>
              <a:rPr lang="en-CA" dirty="0" err="1">
                <a:latin typeface="Franklin Gothic Book" panose="020B0503020102020204" pitchFamily="34" charset="0"/>
              </a:rPr>
              <a:t>gest</a:t>
            </a:r>
            <a:r>
              <a:rPr lang="en-CA" dirty="0" err="1">
                <a:solidFill>
                  <a:srgbClr val="0070C0"/>
                </a:solidFill>
                <a:latin typeface="Franklin Gothic Book" panose="020B0503020102020204" pitchFamily="34" charset="0"/>
              </a:rPr>
              <a:t>i</a:t>
            </a:r>
            <a:r>
              <a:rPr lang="en-CA" dirty="0" err="1">
                <a:latin typeface="Franklin Gothic Book" panose="020B0503020102020204" pitchFamily="34" charset="0"/>
              </a:rPr>
              <a:t>onnaires</a:t>
            </a:r>
            <a:r>
              <a:rPr lang="en-CA" dirty="0">
                <a:latin typeface="Franklin Gothic Book" panose="020B0503020102020204" pitchFamily="34" charset="0"/>
              </a:rPr>
              <a:t> </a:t>
            </a:r>
            <a:r>
              <a:rPr lang="en-CA" dirty="0" err="1">
                <a:latin typeface="Franklin Gothic Book" panose="020B0503020102020204" pitchFamily="34" charset="0"/>
              </a:rPr>
              <a:t>culturels</a:t>
            </a:r>
            <a:r>
              <a:rPr lang="en-CA" dirty="0">
                <a:latin typeface="Franklin Gothic Book" panose="020B0503020102020204" pitchFamily="34" charset="0"/>
              </a:rPr>
              <a:t> et </a:t>
            </a:r>
            <a:r>
              <a:rPr lang="en-CA" dirty="0" err="1">
                <a:latin typeface="Franklin Gothic Book" panose="020B0503020102020204" pitchFamily="34" charset="0"/>
              </a:rPr>
              <a:t>donateurs</a:t>
            </a:r>
            <a:r>
              <a:rPr lang="en-CA" dirty="0">
                <a:latin typeface="Franklin Gothic Book" panose="020B0503020102020204" pitchFamily="34" charset="0"/>
              </a:rPr>
              <a:t> </a:t>
            </a:r>
          </a:p>
          <a:p>
            <a:pPr lvl="1"/>
            <a:r>
              <a:rPr lang="en-CA" b="1" dirty="0">
                <a:latin typeface="Franklin Gothic Book" panose="020B0503020102020204" pitchFamily="34" charset="0"/>
              </a:rPr>
              <a:t>Engagement </a:t>
            </a:r>
            <a:r>
              <a:rPr lang="en-CA" b="1" dirty="0" err="1">
                <a:latin typeface="Franklin Gothic Book" panose="020B0503020102020204" pitchFamily="34" charset="0"/>
              </a:rPr>
              <a:t>démocratique</a:t>
            </a:r>
            <a:endParaRPr lang="en-CA" dirty="0">
              <a:latin typeface="Franklin Gothic Book" panose="020B0503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BFA2B-F2B9-8A5D-9E99-F83838E4A277}"/>
              </a:ext>
            </a:extLst>
          </p:cNvPr>
          <p:cNvSpPr txBox="1"/>
          <p:nvPr/>
        </p:nvSpPr>
        <p:spPr>
          <a:xfrm>
            <a:off x="838200" y="5591810"/>
            <a:ext cx="37511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Amélie Aumont, 2026</a:t>
            </a:r>
            <a:endParaRPr kumimoji="0" lang="en-C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A7F142B8-61DB-07EE-CCA2-D07BA18EB091}"/>
              </a:ext>
            </a:extLst>
          </p:cNvPr>
          <p:cNvSpPr/>
          <p:nvPr/>
        </p:nvSpPr>
        <p:spPr>
          <a:xfrm>
            <a:off x="-64608" y="5943601"/>
            <a:ext cx="1046849" cy="914400"/>
          </a:xfrm>
          <a:prstGeom prst="rtTriangle">
            <a:avLst/>
          </a:prstGeom>
          <a:solidFill>
            <a:srgbClr val="85BD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27387E79-C478-DB26-B10C-7FC0F18707E6}"/>
              </a:ext>
            </a:extLst>
          </p:cNvPr>
          <p:cNvSpPr/>
          <p:nvPr/>
        </p:nvSpPr>
        <p:spPr>
          <a:xfrm rot="5400000">
            <a:off x="-585074" y="4376287"/>
            <a:ext cx="2087779" cy="1046848"/>
          </a:xfrm>
          <a:prstGeom prst="triangle">
            <a:avLst/>
          </a:prstGeom>
          <a:solidFill>
            <a:srgbClr val="3C9DA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5979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F5C8E-2483-9EDE-0F08-15F784438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E65F471-CDA6-6604-B1FC-755487D23DD4}"/>
              </a:ext>
            </a:extLst>
          </p:cNvPr>
          <p:cNvSpPr/>
          <p:nvPr/>
        </p:nvSpPr>
        <p:spPr>
          <a:xfrm rot="18928292">
            <a:off x="1657888" y="5376941"/>
            <a:ext cx="744803" cy="22318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FD552F-324B-DCC3-3E70-CB0CAF39E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>
                <a:solidFill>
                  <a:srgbClr val="0E8DAC"/>
                </a:solidFill>
                <a:latin typeface="Franklin Gothic Book" panose="020B0503020102020204" pitchFamily="34" charset="0"/>
              </a:rPr>
              <a:t>Le geste philanthropique</a:t>
            </a:r>
            <a:endParaRPr lang="en-CA" b="1" dirty="0">
              <a:solidFill>
                <a:srgbClr val="0E8DAC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C211-BDCF-E681-26E7-A8F799995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CA" sz="2200" dirty="0">
              <a:latin typeface="Franklin Gothic Book" panose="020B0503020102020204" pitchFamily="34" charset="0"/>
            </a:endParaRPr>
          </a:p>
          <a:p>
            <a:r>
              <a:rPr lang="fr-CA" sz="2200" dirty="0">
                <a:latin typeface="Franklin Gothic Book" panose="020B0503020102020204" pitchFamily="34" charset="0"/>
              </a:rPr>
              <a:t>Sentiments :</a:t>
            </a:r>
          </a:p>
          <a:p>
            <a:pPr lvl="1"/>
            <a:r>
              <a:rPr lang="fr-CA" sz="2000" dirty="0">
                <a:latin typeface="Franklin Gothic Book" panose="020B0503020102020204" pitchFamily="34" charset="0"/>
              </a:rPr>
              <a:t>Satisfaction et bonheur </a:t>
            </a:r>
          </a:p>
          <a:p>
            <a:pPr lvl="1"/>
            <a:r>
              <a:rPr lang="fr-CA" sz="2200" dirty="0">
                <a:latin typeface="Franklin Gothic Book" panose="020B0503020102020204" pitchFamily="34" charset="0"/>
              </a:rPr>
              <a:t>Valeurs en lien avec celles d’une organisation</a:t>
            </a:r>
          </a:p>
          <a:p>
            <a:pPr lvl="1"/>
            <a:r>
              <a:rPr lang="fr-CA" sz="2200" dirty="0">
                <a:latin typeface="Franklin Gothic Book" panose="020B0503020102020204" pitchFamily="34" charset="0"/>
              </a:rPr>
              <a:t>Remplir un devoir envers la société </a:t>
            </a:r>
          </a:p>
          <a:p>
            <a:pPr lvl="2"/>
            <a:r>
              <a:rPr lang="fr-CA" sz="2200" dirty="0">
                <a:latin typeface="Franklin Gothic Book" panose="020B0503020102020204" pitchFamily="34" charset="0"/>
              </a:rPr>
              <a:t>Engagement comme citoyen </a:t>
            </a:r>
          </a:p>
          <a:p>
            <a:pPr lvl="1"/>
            <a:r>
              <a:rPr lang="fr-CA" sz="2200" dirty="0">
                <a:latin typeface="Franklin Gothic Book" panose="020B0503020102020204" pitchFamily="34" charset="0"/>
              </a:rPr>
              <a:t>Laisser sa trace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27D9F7-AE6F-21DB-1A7C-4A93435606CC}"/>
              </a:ext>
            </a:extLst>
          </p:cNvPr>
          <p:cNvSpPr txBox="1"/>
          <p:nvPr/>
        </p:nvSpPr>
        <p:spPr>
          <a:xfrm>
            <a:off x="838200" y="5731193"/>
            <a:ext cx="30757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Amélie Aumont, 2026</a:t>
            </a:r>
            <a:endParaRPr kumimoji="0" lang="en-C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20E7C351-B78E-2647-0366-200DB1B7F41F}"/>
              </a:ext>
            </a:extLst>
          </p:cNvPr>
          <p:cNvSpPr/>
          <p:nvPr/>
        </p:nvSpPr>
        <p:spPr>
          <a:xfrm>
            <a:off x="-64608" y="5943601"/>
            <a:ext cx="1046849" cy="914400"/>
          </a:xfrm>
          <a:prstGeom prst="rtTriangle">
            <a:avLst/>
          </a:prstGeom>
          <a:solidFill>
            <a:srgbClr val="85BD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1B1CAC69-6659-8A2A-FB54-469BABA0EA9F}"/>
              </a:ext>
            </a:extLst>
          </p:cNvPr>
          <p:cNvSpPr/>
          <p:nvPr/>
        </p:nvSpPr>
        <p:spPr>
          <a:xfrm rot="5400000">
            <a:off x="-585074" y="4376287"/>
            <a:ext cx="2087779" cy="1046848"/>
          </a:xfrm>
          <a:prstGeom prst="triangle">
            <a:avLst/>
          </a:prstGeom>
          <a:solidFill>
            <a:srgbClr val="3C9DA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2200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04CBA-977B-460B-184B-0E5A7B2F9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C1B3-2785-625C-9B9C-D0A2A4039E6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64023" y="879063"/>
            <a:ext cx="10154918" cy="610863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rgbClr val="0E8DAC"/>
                </a:solidFill>
                <a:latin typeface="+mn-lt"/>
              </a:rPr>
              <a:t>Philanthropie VS Commandite</a:t>
            </a:r>
            <a:endParaRPr lang="en-CA" dirty="0">
              <a:solidFill>
                <a:srgbClr val="0E8DAC"/>
              </a:solidFill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63EE96-33A3-A56A-57AF-95C3A40BF215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64023" y="2336136"/>
            <a:ext cx="4827178" cy="404216"/>
          </a:xfrm>
        </p:spPr>
        <p:txBody>
          <a:bodyPr>
            <a:normAutofit/>
          </a:bodyPr>
          <a:lstStyle/>
          <a:p>
            <a:r>
              <a:rPr lang="fr-CA" sz="2400" dirty="0"/>
              <a:t>Don</a:t>
            </a:r>
            <a:endParaRPr lang="en-CA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4E1AC3-862C-BB07-313D-1F7B0ADF1D74}"/>
              </a:ext>
            </a:extLst>
          </p:cNvPr>
          <p:cNvSpPr>
            <a:spLocks noGrp="1"/>
          </p:cNvSpPr>
          <p:nvPr>
            <p:ph type="body" idx="10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Commandite</a:t>
            </a:r>
            <a:endParaRPr lang="en-CA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D6AC27-239C-2ED7-2501-D274F8F0A6B7}"/>
              </a:ext>
            </a:extLst>
          </p:cNvPr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964023" y="2799145"/>
            <a:ext cx="4827178" cy="3300319"/>
          </a:xfrm>
        </p:spPr>
        <p:txBody>
          <a:bodyPr>
            <a:normAutofit/>
          </a:bodyPr>
          <a:lstStyle/>
          <a:p>
            <a:r>
              <a:rPr lang="fr-FR" sz="2000" dirty="0"/>
              <a:t>Une action désintéressée</a:t>
            </a:r>
            <a:endParaRPr lang="fr-FR" sz="2000" b="1" dirty="0"/>
          </a:p>
          <a:p>
            <a:r>
              <a:rPr lang="fr-FR" sz="2000" b="1" dirty="0"/>
              <a:t>Reçu fiscal</a:t>
            </a:r>
            <a:endParaRPr lang="fr-FR" sz="2000" dirty="0"/>
          </a:p>
          <a:p>
            <a:r>
              <a:rPr lang="fr-FR" sz="2000" dirty="0"/>
              <a:t>Premier don important en culture </a:t>
            </a:r>
          </a:p>
          <a:p>
            <a:pPr lvl="1"/>
            <a:r>
              <a:rPr lang="fr-FR" sz="2000" dirty="0"/>
              <a:t>Plus grand crédit d'impôt provincial </a:t>
            </a:r>
          </a:p>
          <a:p>
            <a:r>
              <a:rPr lang="fr-FR" sz="2000" dirty="0"/>
              <a:t>Particuliers, fondations et parfois entreprises</a:t>
            </a:r>
          </a:p>
          <a:p>
            <a:endParaRPr lang="en-CA" sz="1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5A86D3-D9A3-5C9E-F0B7-55446E34B695}"/>
              </a:ext>
            </a:extLst>
          </p:cNvPr>
          <p:cNvSpPr>
            <a:spLocks noGrp="1"/>
          </p:cNvSpPr>
          <p:nvPr>
            <p:ph sz="half" idx="13"/>
            <p:custDataLst>
              <p:tags r:id="rId5"/>
            </p:custDataLst>
          </p:nvPr>
        </p:nvSpPr>
        <p:spPr>
          <a:xfrm>
            <a:off x="6362700" y="2799145"/>
            <a:ext cx="4756241" cy="3511039"/>
          </a:xfrm>
        </p:spPr>
        <p:txBody>
          <a:bodyPr>
            <a:normAutofit/>
          </a:bodyPr>
          <a:lstStyle/>
          <a:p>
            <a:r>
              <a:rPr lang="fr-FR" sz="1800" dirty="0"/>
              <a:t>Un partenariat d’</a:t>
            </a:r>
            <a:r>
              <a:rPr lang="fr-FR" sz="1800" b="1" dirty="0"/>
              <a:t>affaires</a:t>
            </a:r>
            <a:r>
              <a:rPr lang="fr-FR" sz="1800" dirty="0"/>
              <a:t>;</a:t>
            </a:r>
          </a:p>
          <a:p>
            <a:r>
              <a:rPr lang="fr-FR" sz="2000" dirty="0"/>
              <a:t>Une contribution financière ou matérielle avec </a:t>
            </a:r>
            <a:r>
              <a:rPr lang="fr-FR" sz="2000" b="1" dirty="0"/>
              <a:t>contrepartie</a:t>
            </a:r>
            <a:r>
              <a:rPr lang="fr-FR" sz="2000" dirty="0"/>
              <a:t> ou </a:t>
            </a:r>
            <a:r>
              <a:rPr lang="fr-FR" sz="2000" b="1" dirty="0"/>
              <a:t>avantage</a:t>
            </a:r>
            <a:r>
              <a:rPr lang="fr-FR" sz="2000" dirty="0"/>
              <a:t> (visibilité et/ou privilège);</a:t>
            </a:r>
          </a:p>
          <a:p>
            <a:r>
              <a:rPr lang="fr-FR" sz="2000" dirty="0"/>
              <a:t>Entreprises et parfois fondations</a:t>
            </a:r>
          </a:p>
          <a:p>
            <a:pPr marL="0" indent="0">
              <a:buNone/>
            </a:pP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373727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22799-53FC-344D-C3AA-DE07CB51890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64023" y="879063"/>
            <a:ext cx="10154918" cy="610863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rgbClr val="0E8DAC"/>
                </a:solidFill>
                <a:latin typeface="+mn-lt"/>
              </a:rPr>
              <a:t>Statut légal pour recevoir un don</a:t>
            </a:r>
            <a:endParaRPr lang="en-CA" dirty="0">
              <a:solidFill>
                <a:srgbClr val="0E8DAC"/>
              </a:solidFill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513EEA-92B6-A1EA-AF7B-4EAB03AD087E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64023" y="2133600"/>
            <a:ext cx="4827178" cy="571600"/>
          </a:xfrm>
        </p:spPr>
        <p:txBody>
          <a:bodyPr>
            <a:normAutofit/>
          </a:bodyPr>
          <a:lstStyle/>
          <a:p>
            <a:r>
              <a:rPr lang="fr-C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OBNL et OBE</a:t>
            </a:r>
          </a:p>
          <a:p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90842B-4D16-EDAA-1B77-3E3A10264A81}"/>
              </a:ext>
            </a:extLst>
          </p:cNvPr>
          <p:cNvSpPr>
            <a:spLocks noGrp="1"/>
          </p:cNvSpPr>
          <p:nvPr>
            <p:ph type="body" idx="10"/>
            <p:custDataLst>
              <p:tags r:id="rId3"/>
            </p:custDataLst>
          </p:nvPr>
        </p:nvSpPr>
        <p:spPr>
          <a:xfrm>
            <a:off x="6362700" y="2133600"/>
            <a:ext cx="4764829" cy="556616"/>
          </a:xfrm>
        </p:spPr>
        <p:txBody>
          <a:bodyPr>
            <a:normAutofit/>
          </a:bodyPr>
          <a:lstStyle/>
          <a:p>
            <a:r>
              <a:rPr lang="en-US" sz="2400" dirty="0"/>
              <a:t>ACTION </a:t>
            </a:r>
            <a:r>
              <a:rPr lang="en-US" sz="2200" dirty="0"/>
              <a:t>:</a:t>
            </a:r>
            <a:endParaRPr lang="en-CA" sz="2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22ECD2-5F10-2110-1B36-4BD83D6E15CD}"/>
              </a:ext>
            </a:extLst>
          </p:cNvPr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964023" y="2799146"/>
            <a:ext cx="4827178" cy="3511038"/>
          </a:xfrm>
        </p:spPr>
        <p:txBody>
          <a:bodyPr>
            <a:normAutofit lnSpcReduction="10000"/>
          </a:bodyPr>
          <a:lstStyle/>
          <a:p>
            <a:r>
              <a:rPr lang="fr-CA" sz="1900" dirty="0"/>
              <a:t>OBNL nécessaire pour recevoir </a:t>
            </a:r>
            <a:r>
              <a:rPr lang="fr-CA" sz="2100" dirty="0"/>
              <a:t>OBE</a:t>
            </a:r>
          </a:p>
          <a:p>
            <a:r>
              <a:rPr lang="fr-FR" sz="2100" dirty="0"/>
              <a:t>OBE: l’Agence du revenu Canada (l’ARC) :   Soulagement de la Pauvreté, </a:t>
            </a:r>
            <a:r>
              <a:rPr lang="fr-FR" sz="2100" u="sng" dirty="0"/>
              <a:t>Éducation</a:t>
            </a:r>
            <a:r>
              <a:rPr lang="fr-FR" sz="2100" dirty="0"/>
              <a:t>, Religion, </a:t>
            </a:r>
            <a:r>
              <a:rPr lang="fr-FR" sz="2100" u="sng" dirty="0"/>
              <a:t>Autres fins pour la collectivité.</a:t>
            </a:r>
          </a:p>
          <a:p>
            <a:pPr lvl="1"/>
            <a:r>
              <a:rPr lang="fr-FR" sz="2100" dirty="0"/>
              <a:t>Adaptation de la « demande » pour les arts. </a:t>
            </a:r>
          </a:p>
          <a:p>
            <a:r>
              <a:rPr lang="fr-FR" sz="2100" dirty="0"/>
              <a:t>Au Québec : organisme culturel et de communications enregistré (OCCE) (plus large que fédéral).  </a:t>
            </a:r>
          </a:p>
          <a:p>
            <a:pPr lvl="1"/>
            <a:r>
              <a:rPr lang="fr-FR" sz="2100" dirty="0"/>
              <a:t>Moins reconnu.</a:t>
            </a:r>
          </a:p>
          <a:p>
            <a:endParaRPr lang="fr-CA" sz="1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C36261-BFEA-E8DF-BF2F-0EE8F41A2886}"/>
              </a:ext>
            </a:extLst>
          </p:cNvPr>
          <p:cNvSpPr>
            <a:spLocks noGrp="1"/>
          </p:cNvSpPr>
          <p:nvPr>
            <p:ph sz="half" idx="13"/>
            <p:custDataLst>
              <p:tags r:id="rId5"/>
            </p:custDataLst>
          </p:nvPr>
        </p:nvSpPr>
        <p:spPr>
          <a:xfrm>
            <a:off x="6362700" y="2705200"/>
            <a:ext cx="4865277" cy="2212240"/>
          </a:xfrm>
          <a:solidFill>
            <a:srgbClr val="BBEBF1"/>
          </a:solidFill>
        </p:spPr>
        <p:txBody>
          <a:bodyPr>
            <a:normAutofit/>
          </a:bodyPr>
          <a:lstStyle/>
          <a:p>
            <a:r>
              <a:rPr lang="en-US" sz="2200" dirty="0" err="1"/>
              <a:t>Avoir</a:t>
            </a:r>
            <a:r>
              <a:rPr lang="en-US" sz="2200" dirty="0"/>
              <a:t> un </a:t>
            </a:r>
            <a:r>
              <a:rPr lang="en-US" sz="2200" dirty="0" err="1"/>
              <a:t>statut</a:t>
            </a:r>
            <a:r>
              <a:rPr lang="en-US" sz="2200" dirty="0"/>
              <a:t> OBNL </a:t>
            </a:r>
          </a:p>
          <a:p>
            <a:r>
              <a:rPr lang="fr-FR" sz="2000" dirty="0"/>
              <a:t>Faites une demande d’OBE ou d’OCCE auprès des deux paliers de gouvernement</a:t>
            </a:r>
            <a:endParaRPr lang="en-US" sz="2000" dirty="0">
              <a:highlight>
                <a:srgbClr val="FFFF00"/>
              </a:highlight>
            </a:endParaRPr>
          </a:p>
          <a:p>
            <a:r>
              <a:rPr lang="en-US" sz="2000" dirty="0" err="1"/>
              <a:t>Sollicitez</a:t>
            </a:r>
            <a:r>
              <a:rPr lang="en-US" sz="2000" dirty="0"/>
              <a:t> les conseils d’un avocat </a:t>
            </a:r>
            <a:r>
              <a:rPr lang="en-US" sz="2000" dirty="0" err="1"/>
              <a:t>expérimenté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7492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13485-5F5C-EB0D-E7BA-38A6553EF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Espace réservé de l’image 19" descr="Gros plan en noir et blanc d’une jeune pousse">
            <a:extLst>
              <a:ext uri="{FF2B5EF4-FFF2-40B4-BE49-F238E27FC236}">
                <a16:creationId xmlns:a16="http://schemas.microsoft.com/office/drawing/2014/main" id="{9E3DF6E6-41A3-508D-069B-5C12ED842A83}"/>
              </a:ext>
            </a:extLst>
          </p:cNvPr>
          <p:cNvPicPr>
            <a:picLocks noGrp="1" noChangeAspect="1"/>
          </p:cNvPicPr>
          <p:nvPr>
            <p:ph type="pic" sz="quarter" idx="13"/>
            <p:custDataLst>
              <p:tags r:id="rId1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8" cy="6858000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AA5D6A-B45F-26E3-DED5-424629D3034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93943" y="3045437"/>
            <a:ext cx="4941477" cy="610863"/>
          </a:xfr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CA" dirty="0"/>
              <a:t>Modèle hybride et philanthropie de proximité</a:t>
            </a:r>
          </a:p>
        </p:txBody>
      </p:sp>
      <p:cxnSp>
        <p:nvCxnSpPr>
          <p:cNvPr id="6" name="Connecteur droit 5">
            <a:extLst>
              <a:ext uri="{FF2B5EF4-FFF2-40B4-BE49-F238E27FC236}">
                <a16:creationId xmlns:a16="http://schemas.microsoft.com/office/drawing/2014/main" id="{7CAD807C-A346-5038-229D-5ED81D6FA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7194680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889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D736F-8BD0-4908-D47F-07334727C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399792"/>
            <a:ext cx="11395709" cy="953325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E8DAC"/>
                </a:solidFill>
                <a:latin typeface="+mn-lt"/>
              </a:rPr>
              <a:t>Le modèle hybride = trois sources de revenus</a:t>
            </a:r>
            <a:endParaRPr lang="en-CA" dirty="0">
              <a:solidFill>
                <a:srgbClr val="0E8DAC"/>
              </a:solidFill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DCAF8-22BF-14AC-BE61-90B24E191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5"/>
            <a:ext cx="3036477" cy="931289"/>
          </a:xfrm>
        </p:spPr>
        <p:txBody>
          <a:bodyPr>
            <a:normAutofit/>
          </a:bodyPr>
          <a:lstStyle/>
          <a:p>
            <a:r>
              <a:rPr lang="fr-CA" sz="2400" dirty="0"/>
              <a:t>Marché</a:t>
            </a:r>
            <a:endParaRPr lang="en-CA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4A4756-1BB4-79FA-FD21-1CE9A23AA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798" y="2781300"/>
            <a:ext cx="3064006" cy="3287248"/>
          </a:xfrm>
        </p:spPr>
        <p:txBody>
          <a:bodyPr>
            <a:normAutofit/>
          </a:bodyPr>
          <a:lstStyle/>
          <a:p>
            <a:r>
              <a:rPr lang="fr-FR" sz="1900" dirty="0"/>
              <a:t>Vente d’entrées</a:t>
            </a:r>
          </a:p>
          <a:p>
            <a:r>
              <a:rPr lang="fr-FR" sz="1900" dirty="0" err="1"/>
              <a:t>Membership</a:t>
            </a:r>
            <a:endParaRPr lang="fr-FR" sz="1900" dirty="0"/>
          </a:p>
          <a:p>
            <a:r>
              <a:rPr lang="fr-FR" sz="1900" dirty="0"/>
              <a:t>Librairie </a:t>
            </a:r>
          </a:p>
          <a:p>
            <a:r>
              <a:rPr lang="fr-FR" sz="1900" dirty="0"/>
              <a:t>Restaurant </a:t>
            </a:r>
          </a:p>
          <a:p>
            <a:r>
              <a:rPr lang="fr-FR" sz="1900" dirty="0"/>
              <a:t>Commandites, publicités</a:t>
            </a:r>
          </a:p>
          <a:p>
            <a:r>
              <a:rPr lang="fr-FR" sz="1900" dirty="0"/>
              <a:t>Soirées-bénéfice</a:t>
            </a:r>
          </a:p>
          <a:p>
            <a:r>
              <a:rPr lang="fr-FR" sz="1900" dirty="0"/>
              <a:t>Location de salle</a:t>
            </a:r>
          </a:p>
          <a:p>
            <a:endParaRPr lang="fr-FR" sz="1900" dirty="0"/>
          </a:p>
          <a:p>
            <a:endParaRPr lang="fr-FR" sz="1900" dirty="0">
              <a:solidFill>
                <a:srgbClr val="FF0000"/>
              </a:solidFill>
            </a:endParaRPr>
          </a:p>
          <a:p>
            <a:endParaRPr lang="fr-F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713707-BAA5-F8E5-FD89-9A14D492490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931288"/>
          </a:xfrm>
        </p:spPr>
        <p:txBody>
          <a:bodyPr>
            <a:normAutofit/>
          </a:bodyPr>
          <a:lstStyle/>
          <a:p>
            <a:r>
              <a:rPr lang="fr-CA" sz="2400" dirty="0"/>
              <a:t>Financement public</a:t>
            </a:r>
            <a:endParaRPr lang="en-CA"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102675-5728-0BF0-3A78-8BC8D04463A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142555" y="2781300"/>
            <a:ext cx="3610711" cy="2723583"/>
          </a:xfrm>
        </p:spPr>
        <p:txBody>
          <a:bodyPr>
            <a:normAutofit/>
          </a:bodyPr>
          <a:lstStyle/>
          <a:p>
            <a:pPr lvl="0"/>
            <a:r>
              <a:rPr lang="fr-CA" sz="1800" dirty="0"/>
              <a:t>Subventions - fonctionnement ou par projet</a:t>
            </a:r>
          </a:p>
          <a:p>
            <a:pPr lvl="0"/>
            <a:r>
              <a:rPr lang="fr-CA" sz="1800" dirty="0"/>
              <a:t>Fédéral, provincial, municipal</a:t>
            </a:r>
          </a:p>
          <a:p>
            <a:pPr lvl="0"/>
            <a:r>
              <a:rPr lang="fr-CA" sz="1800" dirty="0"/>
              <a:t>Directement ou Conseil des arts (jurys)</a:t>
            </a:r>
          </a:p>
          <a:p>
            <a:endParaRPr lang="en-C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22608E-0C58-B089-A0C4-66339817D1C0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0083" y="2082503"/>
            <a:ext cx="3036477" cy="931287"/>
          </a:xfrm>
        </p:spPr>
        <p:txBody>
          <a:bodyPr>
            <a:normAutofit/>
          </a:bodyPr>
          <a:lstStyle/>
          <a:p>
            <a:r>
              <a:rPr lang="fr-CA" sz="2400" dirty="0"/>
              <a:t>Financement philanthropique</a:t>
            </a:r>
            <a:endParaRPr lang="en-CA" sz="2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4A67B9E-57F5-6D6B-9331-2C0280D7976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0083" y="2781301"/>
            <a:ext cx="3212503" cy="2723582"/>
          </a:xfrm>
        </p:spPr>
        <p:txBody>
          <a:bodyPr>
            <a:noAutofit/>
          </a:bodyPr>
          <a:lstStyle/>
          <a:p>
            <a:r>
              <a:rPr lang="fr-CA" sz="2000" dirty="0"/>
              <a:t>Particuliers (70%)</a:t>
            </a:r>
          </a:p>
          <a:p>
            <a:pPr lvl="1"/>
            <a:r>
              <a:rPr lang="fr-CA" sz="1800" dirty="0"/>
              <a:t>Campagne annuelle</a:t>
            </a:r>
          </a:p>
          <a:p>
            <a:pPr lvl="1"/>
            <a:r>
              <a:rPr lang="fr-CA" sz="1800" dirty="0"/>
              <a:t>Mardi je donne</a:t>
            </a:r>
          </a:p>
          <a:p>
            <a:pPr lvl="1"/>
            <a:r>
              <a:rPr lang="fr-CA" sz="1800" dirty="0"/>
              <a:t>Dons majeurs, Legs</a:t>
            </a:r>
          </a:p>
          <a:p>
            <a:pPr lvl="1"/>
            <a:r>
              <a:rPr lang="fr-CA" sz="1800" dirty="0"/>
              <a:t>Dons d’œuvres ou d’objets</a:t>
            </a:r>
          </a:p>
          <a:p>
            <a:r>
              <a:rPr lang="fr-CA" sz="2000" dirty="0"/>
              <a:t>Fondations (</a:t>
            </a:r>
            <a:r>
              <a:rPr lang="fr-CA" sz="1800" dirty="0"/>
              <a:t>communautaires, familiales ou d’entreprise</a:t>
            </a:r>
            <a:r>
              <a:rPr lang="fr-CA" sz="2000" dirty="0"/>
              <a:t>)</a:t>
            </a:r>
          </a:p>
          <a:p>
            <a:r>
              <a:rPr lang="fr-CA" sz="2000" dirty="0"/>
              <a:t>Entreprises</a:t>
            </a:r>
          </a:p>
          <a:p>
            <a:r>
              <a:rPr lang="fr-CA" sz="2000" dirty="0"/>
              <a:t>Fonds de dotation </a:t>
            </a:r>
            <a:r>
              <a:rPr lang="fr-CA" sz="1800" dirty="0"/>
              <a:t>(fondation parallèle)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A9BA62-812A-AFD1-5D08-BB6AD143C023}"/>
              </a:ext>
            </a:extLst>
          </p:cNvPr>
          <p:cNvSpPr/>
          <p:nvPr/>
        </p:nvSpPr>
        <p:spPr>
          <a:xfrm>
            <a:off x="512359" y="5583348"/>
            <a:ext cx="7552738" cy="862445"/>
          </a:xfrm>
          <a:prstGeom prst="rect">
            <a:avLst/>
          </a:prstGeom>
          <a:solidFill>
            <a:srgbClr val="BBEBF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ACTION : Documentation dans </a:t>
            </a:r>
            <a:r>
              <a:rPr lang="en-US" sz="2400" dirty="0" err="1">
                <a:solidFill>
                  <a:schemeClr val="bg1"/>
                </a:solidFill>
              </a:rPr>
              <a:t>une</a:t>
            </a:r>
            <a:r>
              <a:rPr lang="en-US" sz="2400" dirty="0">
                <a:solidFill>
                  <a:schemeClr val="bg1"/>
                </a:solidFill>
              </a:rPr>
              <a:t> base de données (CRM </a:t>
            </a:r>
            <a:r>
              <a:rPr lang="en-US" sz="2400" dirty="0" err="1">
                <a:solidFill>
                  <a:schemeClr val="bg1"/>
                </a:solidFill>
              </a:rPr>
              <a:t>ou</a:t>
            </a:r>
            <a:r>
              <a:rPr lang="en-US" sz="2400" dirty="0">
                <a:solidFill>
                  <a:schemeClr val="bg1"/>
                </a:solidFill>
              </a:rPr>
              <a:t> EXCEL)</a:t>
            </a:r>
            <a:endParaRPr lang="en-CA" sz="2400" dirty="0">
              <a:solidFill>
                <a:schemeClr val="bg1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31646DB-5494-3A74-700D-84299E324801}"/>
              </a:ext>
            </a:extLst>
          </p:cNvPr>
          <p:cNvSpPr txBox="1"/>
          <p:nvPr/>
        </p:nvSpPr>
        <p:spPr>
          <a:xfrm>
            <a:off x="4956334" y="64665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4979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1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9129430_TF78853419_Win32" id="{DE73370E-63C2-489E-9C2B-E686B17D6FBC}" vid="{4BB6D4DD-AE89-41B1-81F1-266054F8C96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8482</TotalTime>
  <Words>1256</Words>
  <Application>Microsoft Office PowerPoint</Application>
  <PresentationFormat>Widescreen</PresentationFormat>
  <Paragraphs>354</Paragraphs>
  <Slides>27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Franklin Gothic Book</vt:lpstr>
      <vt:lpstr>Franklin Gothic Demi</vt:lpstr>
      <vt:lpstr>Google Sans</vt:lpstr>
      <vt:lpstr>-webkit-standard</vt:lpstr>
      <vt:lpstr>Wingdings</vt:lpstr>
      <vt:lpstr>Office Theme</vt:lpstr>
      <vt:lpstr>Theme1</vt:lpstr>
      <vt:lpstr>Philanthropie muséale au Québec</vt:lpstr>
      <vt:lpstr>Plan </vt:lpstr>
      <vt:lpstr>Définition : philanthropie</vt:lpstr>
      <vt:lpstr>La philanthropie </vt:lpstr>
      <vt:lpstr>Le geste philanthropique</vt:lpstr>
      <vt:lpstr>Philanthropie VS Commandite</vt:lpstr>
      <vt:lpstr>Statut légal pour recevoir un don</vt:lpstr>
      <vt:lpstr>Modèle hybride et philanthropie de proximité</vt:lpstr>
      <vt:lpstr>Le modèle hybride = trois sources de revenus</vt:lpstr>
      <vt:lpstr>La dynamique philanthropique dans les arts     et les musées</vt:lpstr>
      <vt:lpstr>Pourquoi donner aux musées :   élargir la vision</vt:lpstr>
      <vt:lpstr>La philanthropie muséale et culturelle</vt:lpstr>
      <vt:lpstr>Dynamique organisationnelle dans les arts</vt:lpstr>
      <vt:lpstr>Contexte muséale</vt:lpstr>
      <vt:lpstr>Les musées – visage publique</vt:lpstr>
      <vt:lpstr>Les musées – visage à l’interne</vt:lpstr>
      <vt:lpstr>Les musées et la philanthropie</vt:lpstr>
      <vt:lpstr>Pratique professionnelle muséale</vt:lpstr>
      <vt:lpstr>      Événements</vt:lpstr>
      <vt:lpstr>    La philanthropie de proximité </vt:lpstr>
      <vt:lpstr>Base de données – ACTION :</vt:lpstr>
      <vt:lpstr>Des habiletés en philanthropie</vt:lpstr>
      <vt:lpstr>Des habiletés en philanthropie</vt:lpstr>
      <vt:lpstr>Un professionnel en philanthropie</vt:lpstr>
      <vt:lpstr>Sommaire: ACTION</vt:lpstr>
      <vt:lpstr>Sommaire - ACTION </vt:lpstr>
      <vt:lpstr>Merci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Roberts</dc:creator>
  <cp:lastModifiedBy>Wendellyn Reid</cp:lastModifiedBy>
  <cp:revision>214</cp:revision>
  <cp:lastPrinted>2026-05-06T23:07:57Z</cp:lastPrinted>
  <dcterms:created xsi:type="dcterms:W3CDTF">2022-11-24T00:07:24Z</dcterms:created>
  <dcterms:modified xsi:type="dcterms:W3CDTF">2026-05-07T14:32:00Z</dcterms:modified>
</cp:coreProperties>
</file>